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61" r:id="rId3"/>
    <p:sldId id="268" r:id="rId4"/>
    <p:sldId id="269" r:id="rId5"/>
    <p:sldId id="270" r:id="rId6"/>
    <p:sldId id="262" r:id="rId7"/>
    <p:sldId id="266" r:id="rId8"/>
    <p:sldId id="267" r:id="rId9"/>
    <p:sldId id="271" r:id="rId10"/>
    <p:sldId id="265" r:id="rId11"/>
    <p:sldId id="259" r:id="rId12"/>
    <p:sldId id="260" r:id="rId13"/>
    <p:sldId id="264" r:id="rId14"/>
  </p:sldIdLst>
  <p:sldSz cx="18288000" cy="10287000"/>
  <p:notesSz cx="6858000" cy="9144000"/>
  <p:embeddedFontLst>
    <p:embeddedFont>
      <p:font typeface="Nanum Square Round" panose="020B0600000101010101" charset="-127"/>
      <p:regular r:id="rId15"/>
    </p:embeddedFont>
    <p:embeddedFont>
      <p:font typeface="Nanum Square Round Bold" panose="020B0600000101010101" charset="-127"/>
      <p:regular r:id="rId16"/>
    </p:embeddedFont>
    <p:embeddedFont>
      <p:font typeface="TDTD강굴림" panose="020B0600000101010101" charset="-127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F2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>
        <p:scale>
          <a:sx n="50" d="100"/>
          <a:sy n="50" d="100"/>
        </p:scale>
        <p:origin x="226" y="115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4.svg"/><Relationship Id="rId7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2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21054" y="894170"/>
            <a:ext cx="16541142" cy="8603886"/>
            <a:chOff x="0" y="0"/>
            <a:chExt cx="4356515" cy="226604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56515" cy="2266044"/>
            </a:xfrm>
            <a:custGeom>
              <a:avLst/>
              <a:gdLst/>
              <a:ahLst/>
              <a:cxnLst/>
              <a:rect l="l" t="t" r="r" b="b"/>
              <a:pathLst>
                <a:path w="4356515" h="2266044">
                  <a:moveTo>
                    <a:pt x="10765" y="0"/>
                  </a:moveTo>
                  <a:lnTo>
                    <a:pt x="4345750" y="0"/>
                  </a:lnTo>
                  <a:cubicBezTo>
                    <a:pt x="4348605" y="0"/>
                    <a:pt x="4351343" y="1134"/>
                    <a:pt x="4353362" y="3153"/>
                  </a:cubicBezTo>
                  <a:cubicBezTo>
                    <a:pt x="4355381" y="5172"/>
                    <a:pt x="4356515" y="7910"/>
                    <a:pt x="4356515" y="10765"/>
                  </a:cubicBezTo>
                  <a:lnTo>
                    <a:pt x="4356515" y="2255279"/>
                  </a:lnTo>
                  <a:cubicBezTo>
                    <a:pt x="4356515" y="2261224"/>
                    <a:pt x="4351695" y="2266044"/>
                    <a:pt x="4345750" y="2266044"/>
                  </a:cubicBezTo>
                  <a:lnTo>
                    <a:pt x="10765" y="2266044"/>
                  </a:lnTo>
                  <a:cubicBezTo>
                    <a:pt x="7910" y="2266044"/>
                    <a:pt x="5172" y="2264910"/>
                    <a:pt x="3153" y="2262891"/>
                  </a:cubicBezTo>
                  <a:cubicBezTo>
                    <a:pt x="1134" y="2260872"/>
                    <a:pt x="0" y="2258134"/>
                    <a:pt x="0" y="2255279"/>
                  </a:cubicBezTo>
                  <a:lnTo>
                    <a:pt x="0" y="10765"/>
                  </a:lnTo>
                  <a:cubicBezTo>
                    <a:pt x="0" y="7910"/>
                    <a:pt x="1134" y="5172"/>
                    <a:pt x="3153" y="3153"/>
                  </a:cubicBezTo>
                  <a:cubicBezTo>
                    <a:pt x="5172" y="1134"/>
                    <a:pt x="7910" y="0"/>
                    <a:pt x="10765" y="0"/>
                  </a:cubicBezTo>
                  <a:close/>
                </a:path>
              </a:pathLst>
            </a:custGeom>
            <a:solidFill>
              <a:srgbClr val="000000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56515" cy="23136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25804" y="788945"/>
            <a:ext cx="16541142" cy="8603886"/>
            <a:chOff x="0" y="0"/>
            <a:chExt cx="4356515" cy="226604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356515" cy="2266044"/>
            </a:xfrm>
            <a:custGeom>
              <a:avLst/>
              <a:gdLst/>
              <a:ahLst/>
              <a:cxnLst/>
              <a:rect l="l" t="t" r="r" b="b"/>
              <a:pathLst>
                <a:path w="4356515" h="2266044">
                  <a:moveTo>
                    <a:pt x="10765" y="0"/>
                  </a:moveTo>
                  <a:lnTo>
                    <a:pt x="4345750" y="0"/>
                  </a:lnTo>
                  <a:cubicBezTo>
                    <a:pt x="4348605" y="0"/>
                    <a:pt x="4351343" y="1134"/>
                    <a:pt x="4353362" y="3153"/>
                  </a:cubicBezTo>
                  <a:cubicBezTo>
                    <a:pt x="4355381" y="5172"/>
                    <a:pt x="4356515" y="7910"/>
                    <a:pt x="4356515" y="10765"/>
                  </a:cubicBezTo>
                  <a:lnTo>
                    <a:pt x="4356515" y="2255279"/>
                  </a:lnTo>
                  <a:cubicBezTo>
                    <a:pt x="4356515" y="2261224"/>
                    <a:pt x="4351695" y="2266044"/>
                    <a:pt x="4345750" y="2266044"/>
                  </a:cubicBezTo>
                  <a:lnTo>
                    <a:pt x="10765" y="2266044"/>
                  </a:lnTo>
                  <a:cubicBezTo>
                    <a:pt x="7910" y="2266044"/>
                    <a:pt x="5172" y="2264910"/>
                    <a:pt x="3153" y="2262891"/>
                  </a:cubicBezTo>
                  <a:cubicBezTo>
                    <a:pt x="1134" y="2260872"/>
                    <a:pt x="0" y="2258134"/>
                    <a:pt x="0" y="2255279"/>
                  </a:cubicBezTo>
                  <a:lnTo>
                    <a:pt x="0" y="10765"/>
                  </a:lnTo>
                  <a:cubicBezTo>
                    <a:pt x="0" y="7910"/>
                    <a:pt x="1134" y="5172"/>
                    <a:pt x="3153" y="3153"/>
                  </a:cubicBezTo>
                  <a:cubicBezTo>
                    <a:pt x="5172" y="1134"/>
                    <a:pt x="7910" y="0"/>
                    <a:pt x="10765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4356515" cy="23136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 flipH="1">
            <a:off x="11343523" y="4399358"/>
            <a:ext cx="5182741" cy="4476004"/>
          </a:xfrm>
          <a:custGeom>
            <a:avLst/>
            <a:gdLst/>
            <a:ahLst/>
            <a:cxnLst/>
            <a:rect l="l" t="t" r="r" b="b"/>
            <a:pathLst>
              <a:path w="5182741" h="4476004">
                <a:moveTo>
                  <a:pt x="5182741" y="0"/>
                </a:moveTo>
                <a:lnTo>
                  <a:pt x="0" y="0"/>
                </a:lnTo>
                <a:lnTo>
                  <a:pt x="0" y="4476004"/>
                </a:lnTo>
                <a:lnTo>
                  <a:pt x="5182741" y="4476004"/>
                </a:lnTo>
                <a:lnTo>
                  <a:pt x="5182741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9" name="AutoShape 9"/>
          <p:cNvSpPr/>
          <p:nvPr/>
        </p:nvSpPr>
        <p:spPr>
          <a:xfrm>
            <a:off x="825804" y="1657442"/>
            <a:ext cx="16541142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0" name="Freeform 10"/>
          <p:cNvSpPr/>
          <p:nvPr/>
        </p:nvSpPr>
        <p:spPr>
          <a:xfrm>
            <a:off x="1389943" y="1176191"/>
            <a:ext cx="556995" cy="139249"/>
          </a:xfrm>
          <a:custGeom>
            <a:avLst/>
            <a:gdLst/>
            <a:ahLst/>
            <a:cxnLst/>
            <a:rect l="l" t="t" r="r" b="b"/>
            <a:pathLst>
              <a:path w="556995" h="139249">
                <a:moveTo>
                  <a:pt x="0" y="0"/>
                </a:moveTo>
                <a:lnTo>
                  <a:pt x="556995" y="0"/>
                </a:lnTo>
                <a:lnTo>
                  <a:pt x="556995" y="139249"/>
                </a:lnTo>
                <a:lnTo>
                  <a:pt x="0" y="13924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1" name="TextBox 11"/>
          <p:cNvSpPr txBox="1"/>
          <p:nvPr/>
        </p:nvSpPr>
        <p:spPr>
          <a:xfrm>
            <a:off x="2103595" y="2593300"/>
            <a:ext cx="7853326" cy="31502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697"/>
              </a:lnSpc>
            </a:pPr>
            <a:r>
              <a:rPr lang="en-US" sz="9069" dirty="0" err="1">
                <a:solidFill>
                  <a:srgbClr val="000000"/>
                </a:solidFill>
                <a:latin typeface="TDTD강굴림"/>
                <a:ea typeface="TDTD강굴림"/>
                <a:cs typeface="TDTD강굴림"/>
                <a:sym typeface="TDTD강굴림"/>
              </a:rPr>
              <a:t>프로</a:t>
            </a:r>
            <a:r>
              <a:rPr lang="ko-KR" altLang="en-US" sz="9069" dirty="0" err="1">
                <a:solidFill>
                  <a:srgbClr val="000000"/>
                </a:solidFill>
                <a:latin typeface="TDTD강굴림"/>
                <a:ea typeface="TDTD강굴림"/>
                <a:cs typeface="TDTD강굴림"/>
                <a:sym typeface="TDTD강굴림"/>
              </a:rPr>
              <a:t>그래밍</a:t>
            </a:r>
            <a:endParaRPr lang="en-US" sz="9069" dirty="0">
              <a:solidFill>
                <a:srgbClr val="000000"/>
              </a:solidFill>
              <a:latin typeface="TDTD강굴림"/>
              <a:ea typeface="TDTD강굴림"/>
              <a:cs typeface="TDTD강굴림"/>
              <a:sym typeface="TDTD강굴림"/>
            </a:endParaRPr>
          </a:p>
          <a:p>
            <a:pPr algn="l">
              <a:lnSpc>
                <a:spcPts val="12697"/>
              </a:lnSpc>
              <a:spcBef>
                <a:spcPct val="0"/>
              </a:spcBef>
            </a:pPr>
            <a:r>
              <a:rPr lang="ko-KR" altLang="en-US" sz="9069" dirty="0">
                <a:solidFill>
                  <a:srgbClr val="000000"/>
                </a:solidFill>
                <a:latin typeface="TDTD강굴림"/>
                <a:ea typeface="TDTD강굴림"/>
                <a:cs typeface="TDTD강굴림"/>
                <a:sym typeface="TDTD강굴림"/>
              </a:rPr>
              <a:t>언어 응용</a:t>
            </a:r>
            <a:endParaRPr lang="en-US" sz="9069" dirty="0">
              <a:solidFill>
                <a:srgbClr val="000000"/>
              </a:solidFill>
              <a:latin typeface="TDTD강굴림"/>
              <a:ea typeface="TDTD강굴림"/>
              <a:cs typeface="TDTD강굴림"/>
              <a:sym typeface="TDTD강굴림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2103595" y="7187492"/>
            <a:ext cx="6210003" cy="4744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 dirty="0">
                <a:solidFill>
                  <a:srgbClr val="000000"/>
                </a:solidFill>
                <a:latin typeface="Nanum Square Round"/>
                <a:ea typeface="Nanum Square Round"/>
                <a:cs typeface="Nanum Square Round"/>
                <a:sym typeface="Nanum Square Round"/>
              </a:rPr>
              <a:t>5</a:t>
            </a:r>
            <a:r>
              <a:rPr lang="ko-KR" altLang="en-US" sz="2799" dirty="0">
                <a:solidFill>
                  <a:srgbClr val="000000"/>
                </a:solidFill>
                <a:latin typeface="Nanum Square Round"/>
                <a:ea typeface="Nanum Square Round"/>
                <a:cs typeface="Nanum Square Round"/>
                <a:sym typeface="Nanum Square Round"/>
              </a:rPr>
              <a:t>조</a:t>
            </a:r>
            <a:endParaRPr lang="en-US" sz="2799" dirty="0">
              <a:solidFill>
                <a:srgbClr val="000000"/>
              </a:solidFill>
              <a:latin typeface="Nanum Square Round"/>
              <a:ea typeface="Nanum Square Round"/>
              <a:cs typeface="Nanum Square Round"/>
              <a:sym typeface="Nanum Square Roun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2103595" y="7829732"/>
            <a:ext cx="5610355" cy="4744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19"/>
              </a:lnSpc>
              <a:spcBef>
                <a:spcPct val="0"/>
              </a:spcBef>
            </a:pPr>
            <a:r>
              <a:rPr lang="ko-KR" altLang="en-US" sz="2799" u="none" strike="noStrike" dirty="0" err="1">
                <a:solidFill>
                  <a:srgbClr val="000000"/>
                </a:solidFill>
                <a:latin typeface="Nanum Square Round"/>
                <a:ea typeface="Nanum Square Round"/>
                <a:cs typeface="Nanum Square Round"/>
                <a:sym typeface="Nanum Square Round"/>
              </a:rPr>
              <a:t>손보금</a:t>
            </a:r>
            <a:r>
              <a:rPr lang="ko-KR" altLang="en-US" sz="2799" u="none" strike="noStrike" dirty="0">
                <a:solidFill>
                  <a:srgbClr val="000000"/>
                </a:solidFill>
                <a:latin typeface="Nanum Square Round"/>
                <a:ea typeface="Nanum Square Round"/>
                <a:cs typeface="Nanum Square Round"/>
                <a:sym typeface="Nanum Square Round"/>
              </a:rPr>
              <a:t> 박준형 심예진 최지원</a:t>
            </a:r>
            <a:endParaRPr lang="en-US" sz="2799" u="none" strike="noStrike" dirty="0">
              <a:solidFill>
                <a:srgbClr val="000000"/>
              </a:solidFill>
              <a:latin typeface="Nanum Square Round"/>
              <a:ea typeface="Nanum Square Round"/>
              <a:cs typeface="Nanum Square Round"/>
              <a:sym typeface="Nanum Square Roun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2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21054" y="894170"/>
            <a:ext cx="16541142" cy="8603886"/>
            <a:chOff x="0" y="0"/>
            <a:chExt cx="4356515" cy="226604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56515" cy="2266044"/>
            </a:xfrm>
            <a:custGeom>
              <a:avLst/>
              <a:gdLst/>
              <a:ahLst/>
              <a:cxnLst/>
              <a:rect l="l" t="t" r="r" b="b"/>
              <a:pathLst>
                <a:path w="4356515" h="2266044">
                  <a:moveTo>
                    <a:pt x="10765" y="0"/>
                  </a:moveTo>
                  <a:lnTo>
                    <a:pt x="4345750" y="0"/>
                  </a:lnTo>
                  <a:cubicBezTo>
                    <a:pt x="4348605" y="0"/>
                    <a:pt x="4351343" y="1134"/>
                    <a:pt x="4353362" y="3153"/>
                  </a:cubicBezTo>
                  <a:cubicBezTo>
                    <a:pt x="4355381" y="5172"/>
                    <a:pt x="4356515" y="7910"/>
                    <a:pt x="4356515" y="10765"/>
                  </a:cubicBezTo>
                  <a:lnTo>
                    <a:pt x="4356515" y="2255279"/>
                  </a:lnTo>
                  <a:cubicBezTo>
                    <a:pt x="4356515" y="2261224"/>
                    <a:pt x="4351695" y="2266044"/>
                    <a:pt x="4345750" y="2266044"/>
                  </a:cubicBezTo>
                  <a:lnTo>
                    <a:pt x="10765" y="2266044"/>
                  </a:lnTo>
                  <a:cubicBezTo>
                    <a:pt x="7910" y="2266044"/>
                    <a:pt x="5172" y="2264910"/>
                    <a:pt x="3153" y="2262891"/>
                  </a:cubicBezTo>
                  <a:cubicBezTo>
                    <a:pt x="1134" y="2260872"/>
                    <a:pt x="0" y="2258134"/>
                    <a:pt x="0" y="2255279"/>
                  </a:cubicBezTo>
                  <a:lnTo>
                    <a:pt x="0" y="10765"/>
                  </a:lnTo>
                  <a:cubicBezTo>
                    <a:pt x="0" y="7910"/>
                    <a:pt x="1134" y="5172"/>
                    <a:pt x="3153" y="3153"/>
                  </a:cubicBezTo>
                  <a:cubicBezTo>
                    <a:pt x="5172" y="1134"/>
                    <a:pt x="7910" y="0"/>
                    <a:pt x="10765" y="0"/>
                  </a:cubicBezTo>
                  <a:close/>
                </a:path>
              </a:pathLst>
            </a:custGeom>
            <a:solidFill>
              <a:srgbClr val="000000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56515" cy="23136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25804" y="788945"/>
            <a:ext cx="16541142" cy="8603886"/>
            <a:chOff x="0" y="0"/>
            <a:chExt cx="4356515" cy="226604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356515" cy="2266044"/>
            </a:xfrm>
            <a:custGeom>
              <a:avLst/>
              <a:gdLst/>
              <a:ahLst/>
              <a:cxnLst/>
              <a:rect l="l" t="t" r="r" b="b"/>
              <a:pathLst>
                <a:path w="4356515" h="2266044">
                  <a:moveTo>
                    <a:pt x="10765" y="0"/>
                  </a:moveTo>
                  <a:lnTo>
                    <a:pt x="4345750" y="0"/>
                  </a:lnTo>
                  <a:cubicBezTo>
                    <a:pt x="4348605" y="0"/>
                    <a:pt x="4351343" y="1134"/>
                    <a:pt x="4353362" y="3153"/>
                  </a:cubicBezTo>
                  <a:cubicBezTo>
                    <a:pt x="4355381" y="5172"/>
                    <a:pt x="4356515" y="7910"/>
                    <a:pt x="4356515" y="10765"/>
                  </a:cubicBezTo>
                  <a:lnTo>
                    <a:pt x="4356515" y="2255279"/>
                  </a:lnTo>
                  <a:cubicBezTo>
                    <a:pt x="4356515" y="2261224"/>
                    <a:pt x="4351695" y="2266044"/>
                    <a:pt x="4345750" y="2266044"/>
                  </a:cubicBezTo>
                  <a:lnTo>
                    <a:pt x="10765" y="2266044"/>
                  </a:lnTo>
                  <a:cubicBezTo>
                    <a:pt x="7910" y="2266044"/>
                    <a:pt x="5172" y="2264910"/>
                    <a:pt x="3153" y="2262891"/>
                  </a:cubicBezTo>
                  <a:cubicBezTo>
                    <a:pt x="1134" y="2260872"/>
                    <a:pt x="0" y="2258134"/>
                    <a:pt x="0" y="2255279"/>
                  </a:cubicBezTo>
                  <a:lnTo>
                    <a:pt x="0" y="10765"/>
                  </a:lnTo>
                  <a:cubicBezTo>
                    <a:pt x="0" y="7910"/>
                    <a:pt x="1134" y="5172"/>
                    <a:pt x="3153" y="3153"/>
                  </a:cubicBezTo>
                  <a:cubicBezTo>
                    <a:pt x="5172" y="1134"/>
                    <a:pt x="7910" y="0"/>
                    <a:pt x="10765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4356515" cy="23136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AutoShape 8"/>
          <p:cNvSpPr/>
          <p:nvPr/>
        </p:nvSpPr>
        <p:spPr>
          <a:xfrm>
            <a:off x="825804" y="1657442"/>
            <a:ext cx="16541142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9" name="Freeform 9"/>
          <p:cNvSpPr/>
          <p:nvPr/>
        </p:nvSpPr>
        <p:spPr>
          <a:xfrm>
            <a:off x="1389943" y="1176191"/>
            <a:ext cx="556995" cy="139249"/>
          </a:xfrm>
          <a:custGeom>
            <a:avLst/>
            <a:gdLst/>
            <a:ahLst/>
            <a:cxnLst/>
            <a:rect l="l" t="t" r="r" b="b"/>
            <a:pathLst>
              <a:path w="556995" h="139249">
                <a:moveTo>
                  <a:pt x="0" y="0"/>
                </a:moveTo>
                <a:lnTo>
                  <a:pt x="556995" y="0"/>
                </a:lnTo>
                <a:lnTo>
                  <a:pt x="556995" y="139249"/>
                </a:lnTo>
                <a:lnTo>
                  <a:pt x="0" y="1392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0" name="Freeform 10"/>
          <p:cNvSpPr/>
          <p:nvPr/>
        </p:nvSpPr>
        <p:spPr>
          <a:xfrm>
            <a:off x="11733855" y="4401208"/>
            <a:ext cx="4922380" cy="4260096"/>
          </a:xfrm>
          <a:custGeom>
            <a:avLst/>
            <a:gdLst/>
            <a:ahLst/>
            <a:cxnLst/>
            <a:rect l="l" t="t" r="r" b="b"/>
            <a:pathLst>
              <a:path w="4922380" h="4260096">
                <a:moveTo>
                  <a:pt x="0" y="0"/>
                </a:moveTo>
                <a:lnTo>
                  <a:pt x="4922380" y="0"/>
                </a:lnTo>
                <a:lnTo>
                  <a:pt x="4922380" y="4260096"/>
                </a:lnTo>
                <a:lnTo>
                  <a:pt x="0" y="42600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1" name="TextBox 11"/>
          <p:cNvSpPr txBox="1"/>
          <p:nvPr/>
        </p:nvSpPr>
        <p:spPr>
          <a:xfrm>
            <a:off x="2103595" y="3540078"/>
            <a:ext cx="9867543" cy="15508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2697"/>
              </a:lnSpc>
              <a:spcBef>
                <a:spcPct val="0"/>
              </a:spcBef>
            </a:pPr>
            <a:r>
              <a:rPr lang="en-US" sz="9069" u="none" strike="noStrike">
                <a:solidFill>
                  <a:srgbClr val="000000"/>
                </a:solidFill>
                <a:latin typeface="TDTD강굴림"/>
                <a:ea typeface="TDTD강굴림"/>
                <a:cs typeface="TDTD강굴림"/>
                <a:sym typeface="TDTD강굴림"/>
              </a:rPr>
              <a:t>감사합니다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103595" y="7187492"/>
            <a:ext cx="6210003" cy="4744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 dirty="0">
                <a:solidFill>
                  <a:srgbClr val="000000"/>
                </a:solidFill>
                <a:latin typeface="Nanum Square Round"/>
                <a:ea typeface="Nanum Square Round"/>
                <a:cs typeface="Nanum Square Round"/>
                <a:sym typeface="Nanum Square Round"/>
              </a:rPr>
              <a:t>5</a:t>
            </a:r>
            <a:r>
              <a:rPr lang="ko-KR" altLang="en-US" sz="2799" dirty="0">
                <a:solidFill>
                  <a:srgbClr val="000000"/>
                </a:solidFill>
                <a:latin typeface="Nanum Square Round"/>
                <a:ea typeface="Nanum Square Round"/>
                <a:cs typeface="Nanum Square Round"/>
                <a:sym typeface="Nanum Square Round"/>
              </a:rPr>
              <a:t>조</a:t>
            </a:r>
            <a:endParaRPr lang="en-US" sz="2799" dirty="0">
              <a:solidFill>
                <a:srgbClr val="000000"/>
              </a:solidFill>
              <a:latin typeface="Nanum Square Round"/>
              <a:ea typeface="Nanum Square Round"/>
              <a:cs typeface="Nanum Square Round"/>
              <a:sym typeface="Nanum Square Roun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2103595" y="7829732"/>
            <a:ext cx="5610355" cy="4744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19"/>
              </a:lnSpc>
              <a:spcBef>
                <a:spcPct val="0"/>
              </a:spcBef>
            </a:pPr>
            <a:r>
              <a:rPr lang="ko-KR" altLang="en-US" sz="2799" dirty="0" err="1">
                <a:solidFill>
                  <a:srgbClr val="000000"/>
                </a:solidFill>
                <a:latin typeface="Nanum Square Round"/>
                <a:ea typeface="Nanum Square Round"/>
                <a:cs typeface="Nanum Square Round"/>
                <a:sym typeface="Nanum Square Round"/>
              </a:rPr>
              <a:t>손보금</a:t>
            </a:r>
            <a:r>
              <a:rPr lang="ko-KR" altLang="en-US" sz="2799" dirty="0">
                <a:solidFill>
                  <a:srgbClr val="000000"/>
                </a:solidFill>
                <a:latin typeface="Nanum Square Round"/>
                <a:ea typeface="Nanum Square Round"/>
                <a:cs typeface="Nanum Square Round"/>
                <a:sym typeface="Nanum Square Round"/>
              </a:rPr>
              <a:t> 박준형 심예진 최지원</a:t>
            </a:r>
            <a:endParaRPr lang="en-US" sz="2799" u="none" strike="noStrike" dirty="0">
              <a:solidFill>
                <a:srgbClr val="000000"/>
              </a:solidFill>
              <a:latin typeface="Nanum Square Round"/>
              <a:ea typeface="Nanum Square Round"/>
              <a:cs typeface="Nanum Square Round"/>
              <a:sym typeface="Nanum Square Round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2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21054" y="894170"/>
            <a:ext cx="16541142" cy="8603886"/>
            <a:chOff x="0" y="0"/>
            <a:chExt cx="4356515" cy="226604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56515" cy="2266044"/>
            </a:xfrm>
            <a:custGeom>
              <a:avLst/>
              <a:gdLst/>
              <a:ahLst/>
              <a:cxnLst/>
              <a:rect l="l" t="t" r="r" b="b"/>
              <a:pathLst>
                <a:path w="4356515" h="2266044">
                  <a:moveTo>
                    <a:pt x="10765" y="0"/>
                  </a:moveTo>
                  <a:lnTo>
                    <a:pt x="4345750" y="0"/>
                  </a:lnTo>
                  <a:cubicBezTo>
                    <a:pt x="4348605" y="0"/>
                    <a:pt x="4351343" y="1134"/>
                    <a:pt x="4353362" y="3153"/>
                  </a:cubicBezTo>
                  <a:cubicBezTo>
                    <a:pt x="4355381" y="5172"/>
                    <a:pt x="4356515" y="7910"/>
                    <a:pt x="4356515" y="10765"/>
                  </a:cubicBezTo>
                  <a:lnTo>
                    <a:pt x="4356515" y="2255279"/>
                  </a:lnTo>
                  <a:cubicBezTo>
                    <a:pt x="4356515" y="2261224"/>
                    <a:pt x="4351695" y="2266044"/>
                    <a:pt x="4345750" y="2266044"/>
                  </a:cubicBezTo>
                  <a:lnTo>
                    <a:pt x="10765" y="2266044"/>
                  </a:lnTo>
                  <a:cubicBezTo>
                    <a:pt x="7910" y="2266044"/>
                    <a:pt x="5172" y="2264910"/>
                    <a:pt x="3153" y="2262891"/>
                  </a:cubicBezTo>
                  <a:cubicBezTo>
                    <a:pt x="1134" y="2260872"/>
                    <a:pt x="0" y="2258134"/>
                    <a:pt x="0" y="2255279"/>
                  </a:cubicBezTo>
                  <a:lnTo>
                    <a:pt x="0" y="10765"/>
                  </a:lnTo>
                  <a:cubicBezTo>
                    <a:pt x="0" y="7910"/>
                    <a:pt x="1134" y="5172"/>
                    <a:pt x="3153" y="3153"/>
                  </a:cubicBezTo>
                  <a:cubicBezTo>
                    <a:pt x="5172" y="1134"/>
                    <a:pt x="7910" y="0"/>
                    <a:pt x="10765" y="0"/>
                  </a:cubicBezTo>
                  <a:close/>
                </a:path>
              </a:pathLst>
            </a:custGeom>
            <a:solidFill>
              <a:srgbClr val="000000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56515" cy="23136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25804" y="788945"/>
            <a:ext cx="16541142" cy="8603886"/>
            <a:chOff x="0" y="0"/>
            <a:chExt cx="4356515" cy="226604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356515" cy="2266044"/>
            </a:xfrm>
            <a:custGeom>
              <a:avLst/>
              <a:gdLst/>
              <a:ahLst/>
              <a:cxnLst/>
              <a:rect l="l" t="t" r="r" b="b"/>
              <a:pathLst>
                <a:path w="4356515" h="2266044">
                  <a:moveTo>
                    <a:pt x="10765" y="0"/>
                  </a:moveTo>
                  <a:lnTo>
                    <a:pt x="4345750" y="0"/>
                  </a:lnTo>
                  <a:cubicBezTo>
                    <a:pt x="4348605" y="0"/>
                    <a:pt x="4351343" y="1134"/>
                    <a:pt x="4353362" y="3153"/>
                  </a:cubicBezTo>
                  <a:cubicBezTo>
                    <a:pt x="4355381" y="5172"/>
                    <a:pt x="4356515" y="7910"/>
                    <a:pt x="4356515" y="10765"/>
                  </a:cubicBezTo>
                  <a:lnTo>
                    <a:pt x="4356515" y="2255279"/>
                  </a:lnTo>
                  <a:cubicBezTo>
                    <a:pt x="4356515" y="2261224"/>
                    <a:pt x="4351695" y="2266044"/>
                    <a:pt x="4345750" y="2266044"/>
                  </a:cubicBezTo>
                  <a:lnTo>
                    <a:pt x="10765" y="2266044"/>
                  </a:lnTo>
                  <a:cubicBezTo>
                    <a:pt x="7910" y="2266044"/>
                    <a:pt x="5172" y="2264910"/>
                    <a:pt x="3153" y="2262891"/>
                  </a:cubicBezTo>
                  <a:cubicBezTo>
                    <a:pt x="1134" y="2260872"/>
                    <a:pt x="0" y="2258134"/>
                    <a:pt x="0" y="2255279"/>
                  </a:cubicBezTo>
                  <a:lnTo>
                    <a:pt x="0" y="10765"/>
                  </a:lnTo>
                  <a:cubicBezTo>
                    <a:pt x="0" y="7910"/>
                    <a:pt x="1134" y="5172"/>
                    <a:pt x="3153" y="3153"/>
                  </a:cubicBezTo>
                  <a:cubicBezTo>
                    <a:pt x="5172" y="1134"/>
                    <a:pt x="7910" y="0"/>
                    <a:pt x="10765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4356515" cy="23136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AutoShape 8"/>
          <p:cNvSpPr/>
          <p:nvPr/>
        </p:nvSpPr>
        <p:spPr>
          <a:xfrm>
            <a:off x="825804" y="1657442"/>
            <a:ext cx="16541142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9" name="Freeform 9"/>
          <p:cNvSpPr/>
          <p:nvPr/>
        </p:nvSpPr>
        <p:spPr>
          <a:xfrm>
            <a:off x="1389943" y="1176191"/>
            <a:ext cx="556995" cy="139249"/>
          </a:xfrm>
          <a:custGeom>
            <a:avLst/>
            <a:gdLst/>
            <a:ahLst/>
            <a:cxnLst/>
            <a:rect l="l" t="t" r="r" b="b"/>
            <a:pathLst>
              <a:path w="556995" h="139249">
                <a:moveTo>
                  <a:pt x="0" y="0"/>
                </a:moveTo>
                <a:lnTo>
                  <a:pt x="556995" y="0"/>
                </a:lnTo>
                <a:lnTo>
                  <a:pt x="556995" y="139249"/>
                </a:lnTo>
                <a:lnTo>
                  <a:pt x="0" y="1392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0" name="Group 10"/>
          <p:cNvGrpSpPr/>
          <p:nvPr/>
        </p:nvGrpSpPr>
        <p:grpSpPr>
          <a:xfrm>
            <a:off x="3626932" y="4571252"/>
            <a:ext cx="10938886" cy="4020306"/>
            <a:chOff x="0" y="0"/>
            <a:chExt cx="2881023" cy="1058846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881023" cy="1058846"/>
            </a:xfrm>
            <a:custGeom>
              <a:avLst/>
              <a:gdLst/>
              <a:ahLst/>
              <a:cxnLst/>
              <a:rect l="l" t="t" r="r" b="b"/>
              <a:pathLst>
                <a:path w="2881023" h="1058846">
                  <a:moveTo>
                    <a:pt x="16278" y="0"/>
                  </a:moveTo>
                  <a:lnTo>
                    <a:pt x="2864745" y="0"/>
                  </a:lnTo>
                  <a:cubicBezTo>
                    <a:pt x="2869062" y="0"/>
                    <a:pt x="2873203" y="1715"/>
                    <a:pt x="2876256" y="4768"/>
                  </a:cubicBezTo>
                  <a:cubicBezTo>
                    <a:pt x="2879308" y="7820"/>
                    <a:pt x="2881023" y="11961"/>
                    <a:pt x="2881023" y="16278"/>
                  </a:cubicBezTo>
                  <a:lnTo>
                    <a:pt x="2881023" y="1042568"/>
                  </a:lnTo>
                  <a:cubicBezTo>
                    <a:pt x="2881023" y="1051558"/>
                    <a:pt x="2873735" y="1058846"/>
                    <a:pt x="2864745" y="1058846"/>
                  </a:cubicBezTo>
                  <a:lnTo>
                    <a:pt x="16278" y="1058846"/>
                  </a:lnTo>
                  <a:cubicBezTo>
                    <a:pt x="7288" y="1058846"/>
                    <a:pt x="0" y="1051558"/>
                    <a:pt x="0" y="1042568"/>
                  </a:cubicBezTo>
                  <a:lnTo>
                    <a:pt x="0" y="16278"/>
                  </a:lnTo>
                  <a:cubicBezTo>
                    <a:pt x="0" y="7288"/>
                    <a:pt x="7288" y="0"/>
                    <a:pt x="16278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47625"/>
              <a:ext cx="2881023" cy="11064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1668441" y="2197245"/>
            <a:ext cx="3346993" cy="3616593"/>
          </a:xfrm>
          <a:custGeom>
            <a:avLst/>
            <a:gdLst/>
            <a:ahLst/>
            <a:cxnLst/>
            <a:rect l="l" t="t" r="r" b="b"/>
            <a:pathLst>
              <a:path w="3346993" h="3616593">
                <a:moveTo>
                  <a:pt x="0" y="0"/>
                </a:moveTo>
                <a:lnTo>
                  <a:pt x="3346992" y="0"/>
                </a:lnTo>
                <a:lnTo>
                  <a:pt x="3346992" y="3616594"/>
                </a:lnTo>
                <a:lnTo>
                  <a:pt x="0" y="36165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4" name="Group 14"/>
          <p:cNvGrpSpPr/>
          <p:nvPr/>
        </p:nvGrpSpPr>
        <p:grpSpPr>
          <a:xfrm>
            <a:off x="6551157" y="4127663"/>
            <a:ext cx="5090436" cy="887178"/>
            <a:chOff x="0" y="0"/>
            <a:chExt cx="1340691" cy="23366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340691" cy="233660"/>
            </a:xfrm>
            <a:custGeom>
              <a:avLst/>
              <a:gdLst/>
              <a:ahLst/>
              <a:cxnLst/>
              <a:rect l="l" t="t" r="r" b="b"/>
              <a:pathLst>
                <a:path w="1340691" h="233660">
                  <a:moveTo>
                    <a:pt x="65398" y="0"/>
                  </a:moveTo>
                  <a:lnTo>
                    <a:pt x="1275293" y="0"/>
                  </a:lnTo>
                  <a:cubicBezTo>
                    <a:pt x="1311412" y="0"/>
                    <a:pt x="1340691" y="29280"/>
                    <a:pt x="1340691" y="65398"/>
                  </a:cubicBezTo>
                  <a:lnTo>
                    <a:pt x="1340691" y="168262"/>
                  </a:lnTo>
                  <a:cubicBezTo>
                    <a:pt x="1340691" y="185607"/>
                    <a:pt x="1333801" y="202241"/>
                    <a:pt x="1321536" y="214506"/>
                  </a:cubicBezTo>
                  <a:cubicBezTo>
                    <a:pt x="1309272" y="226770"/>
                    <a:pt x="1292638" y="233660"/>
                    <a:pt x="1275293" y="233660"/>
                  </a:cubicBezTo>
                  <a:lnTo>
                    <a:pt x="65398" y="233660"/>
                  </a:lnTo>
                  <a:cubicBezTo>
                    <a:pt x="29280" y="233660"/>
                    <a:pt x="0" y="204381"/>
                    <a:pt x="0" y="168262"/>
                  </a:cubicBezTo>
                  <a:lnTo>
                    <a:pt x="0" y="65398"/>
                  </a:lnTo>
                  <a:cubicBezTo>
                    <a:pt x="0" y="48053"/>
                    <a:pt x="6890" y="31419"/>
                    <a:pt x="19155" y="19155"/>
                  </a:cubicBezTo>
                  <a:cubicBezTo>
                    <a:pt x="31419" y="6890"/>
                    <a:pt x="48053" y="0"/>
                    <a:pt x="65398" y="0"/>
                  </a:cubicBezTo>
                  <a:close/>
                </a:path>
              </a:pathLst>
            </a:custGeom>
            <a:solidFill>
              <a:srgbClr val="000000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1340691" cy="2812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just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6572254" y="4252655"/>
            <a:ext cx="5048242" cy="5303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83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Nanum Square Round"/>
                <a:ea typeface="Nanum Square Round"/>
                <a:cs typeface="Nanum Square Round"/>
                <a:sym typeface="Nanum Square Round"/>
              </a:rPr>
              <a:t>제품 판매 마케팅 전략 수립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4487621" y="5455941"/>
            <a:ext cx="9312758" cy="25081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366"/>
              </a:lnSpc>
              <a:spcBef>
                <a:spcPct val="0"/>
              </a:spcBef>
            </a:pPr>
            <a:r>
              <a:rPr lang="en-US" sz="2200">
                <a:solidFill>
                  <a:srgbClr val="000000"/>
                </a:solidFill>
                <a:latin typeface="Nanum Square Round"/>
                <a:ea typeface="Nanum Square Round"/>
                <a:cs typeface="Nanum Square Round"/>
                <a:sym typeface="Nanum Square Round"/>
              </a:rPr>
              <a:t>저희 팀은</a:t>
            </a:r>
            <a:r>
              <a:rPr lang="en-US" sz="2200" u="none" strike="noStrike">
                <a:solidFill>
                  <a:srgbClr val="000000"/>
                </a:solidFill>
                <a:latin typeface="Nanum Square Round"/>
                <a:ea typeface="Nanum Square Round"/>
                <a:cs typeface="Nanum Square Round"/>
                <a:sym typeface="Nanum Square Round"/>
              </a:rPr>
              <a:t> 새로운 제품 출시를 가정하여 마케팅 전략을 수립하는 것을 프로젝트로 진행하였습니다.</a:t>
            </a:r>
          </a:p>
          <a:p>
            <a:pPr marL="0" lvl="0" indent="0" algn="just">
              <a:lnSpc>
                <a:spcPts val="3366"/>
              </a:lnSpc>
              <a:spcBef>
                <a:spcPct val="0"/>
              </a:spcBef>
            </a:pPr>
            <a:endParaRPr lang="en-US" sz="2200" u="none" strike="noStrike">
              <a:solidFill>
                <a:srgbClr val="000000"/>
              </a:solidFill>
              <a:latin typeface="Nanum Square Round"/>
              <a:ea typeface="Nanum Square Round"/>
              <a:cs typeface="Nanum Square Round"/>
              <a:sym typeface="Nanum Square Round"/>
            </a:endParaRPr>
          </a:p>
          <a:p>
            <a:pPr marL="0" lvl="0" indent="0" algn="just">
              <a:lnSpc>
                <a:spcPts val="3366"/>
              </a:lnSpc>
              <a:spcBef>
                <a:spcPct val="0"/>
              </a:spcBef>
            </a:pPr>
            <a:r>
              <a:rPr lang="en-US" sz="2200" u="none" strike="noStrike">
                <a:solidFill>
                  <a:srgbClr val="000000"/>
                </a:solidFill>
                <a:latin typeface="Nanum Square Round"/>
                <a:ea typeface="Nanum Square Round"/>
                <a:cs typeface="Nanum Square Round"/>
                <a:sym typeface="Nanum Square Round"/>
              </a:rPr>
              <a:t>효과적인 마케팅 전략이 제품의 성공 여부를 결정하는 중요한 요소로 부각되고 있습니다. 이를 통해 목표 고객에게 제품의 가치를 효과적으로 전달하고, 시장 점유율을 높이는 방안을 고민하였습니다.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5567886" y="2202332"/>
            <a:ext cx="7152228" cy="1319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737"/>
              </a:lnSpc>
              <a:spcBef>
                <a:spcPct val="0"/>
              </a:spcBef>
            </a:pPr>
            <a:r>
              <a:rPr lang="en-US" sz="7669">
                <a:solidFill>
                  <a:srgbClr val="000000"/>
                </a:solidFill>
                <a:latin typeface="TDTD강굴림"/>
                <a:ea typeface="TDTD강굴림"/>
                <a:cs typeface="TDTD강굴림"/>
                <a:sym typeface="TDTD강굴림"/>
              </a:rPr>
              <a:t>프로젝트 소개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2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21054" y="894170"/>
            <a:ext cx="16541142" cy="8603886"/>
            <a:chOff x="0" y="0"/>
            <a:chExt cx="4356515" cy="226604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56515" cy="2266044"/>
            </a:xfrm>
            <a:custGeom>
              <a:avLst/>
              <a:gdLst/>
              <a:ahLst/>
              <a:cxnLst/>
              <a:rect l="l" t="t" r="r" b="b"/>
              <a:pathLst>
                <a:path w="4356515" h="2266044">
                  <a:moveTo>
                    <a:pt x="10765" y="0"/>
                  </a:moveTo>
                  <a:lnTo>
                    <a:pt x="4345750" y="0"/>
                  </a:lnTo>
                  <a:cubicBezTo>
                    <a:pt x="4348605" y="0"/>
                    <a:pt x="4351343" y="1134"/>
                    <a:pt x="4353362" y="3153"/>
                  </a:cubicBezTo>
                  <a:cubicBezTo>
                    <a:pt x="4355381" y="5172"/>
                    <a:pt x="4356515" y="7910"/>
                    <a:pt x="4356515" y="10765"/>
                  </a:cubicBezTo>
                  <a:lnTo>
                    <a:pt x="4356515" y="2255279"/>
                  </a:lnTo>
                  <a:cubicBezTo>
                    <a:pt x="4356515" y="2261224"/>
                    <a:pt x="4351695" y="2266044"/>
                    <a:pt x="4345750" y="2266044"/>
                  </a:cubicBezTo>
                  <a:lnTo>
                    <a:pt x="10765" y="2266044"/>
                  </a:lnTo>
                  <a:cubicBezTo>
                    <a:pt x="7910" y="2266044"/>
                    <a:pt x="5172" y="2264910"/>
                    <a:pt x="3153" y="2262891"/>
                  </a:cubicBezTo>
                  <a:cubicBezTo>
                    <a:pt x="1134" y="2260872"/>
                    <a:pt x="0" y="2258134"/>
                    <a:pt x="0" y="2255279"/>
                  </a:cubicBezTo>
                  <a:lnTo>
                    <a:pt x="0" y="10765"/>
                  </a:lnTo>
                  <a:cubicBezTo>
                    <a:pt x="0" y="7910"/>
                    <a:pt x="1134" y="5172"/>
                    <a:pt x="3153" y="3153"/>
                  </a:cubicBezTo>
                  <a:cubicBezTo>
                    <a:pt x="5172" y="1134"/>
                    <a:pt x="7910" y="0"/>
                    <a:pt x="10765" y="0"/>
                  </a:cubicBezTo>
                  <a:close/>
                </a:path>
              </a:pathLst>
            </a:custGeom>
            <a:solidFill>
              <a:srgbClr val="000000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56515" cy="23136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25804" y="788945"/>
            <a:ext cx="16541142" cy="8603886"/>
            <a:chOff x="0" y="0"/>
            <a:chExt cx="4356515" cy="226604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356515" cy="2266044"/>
            </a:xfrm>
            <a:custGeom>
              <a:avLst/>
              <a:gdLst/>
              <a:ahLst/>
              <a:cxnLst/>
              <a:rect l="l" t="t" r="r" b="b"/>
              <a:pathLst>
                <a:path w="4356515" h="2266044">
                  <a:moveTo>
                    <a:pt x="10765" y="0"/>
                  </a:moveTo>
                  <a:lnTo>
                    <a:pt x="4345750" y="0"/>
                  </a:lnTo>
                  <a:cubicBezTo>
                    <a:pt x="4348605" y="0"/>
                    <a:pt x="4351343" y="1134"/>
                    <a:pt x="4353362" y="3153"/>
                  </a:cubicBezTo>
                  <a:cubicBezTo>
                    <a:pt x="4355381" y="5172"/>
                    <a:pt x="4356515" y="7910"/>
                    <a:pt x="4356515" y="10765"/>
                  </a:cubicBezTo>
                  <a:lnTo>
                    <a:pt x="4356515" y="2255279"/>
                  </a:lnTo>
                  <a:cubicBezTo>
                    <a:pt x="4356515" y="2261224"/>
                    <a:pt x="4351695" y="2266044"/>
                    <a:pt x="4345750" y="2266044"/>
                  </a:cubicBezTo>
                  <a:lnTo>
                    <a:pt x="10765" y="2266044"/>
                  </a:lnTo>
                  <a:cubicBezTo>
                    <a:pt x="7910" y="2266044"/>
                    <a:pt x="5172" y="2264910"/>
                    <a:pt x="3153" y="2262891"/>
                  </a:cubicBezTo>
                  <a:cubicBezTo>
                    <a:pt x="1134" y="2260872"/>
                    <a:pt x="0" y="2258134"/>
                    <a:pt x="0" y="2255279"/>
                  </a:cubicBezTo>
                  <a:lnTo>
                    <a:pt x="0" y="10765"/>
                  </a:lnTo>
                  <a:cubicBezTo>
                    <a:pt x="0" y="7910"/>
                    <a:pt x="1134" y="5172"/>
                    <a:pt x="3153" y="3153"/>
                  </a:cubicBezTo>
                  <a:cubicBezTo>
                    <a:pt x="5172" y="1134"/>
                    <a:pt x="7910" y="0"/>
                    <a:pt x="10765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4356515" cy="23136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AutoShape 8"/>
          <p:cNvSpPr/>
          <p:nvPr/>
        </p:nvSpPr>
        <p:spPr>
          <a:xfrm>
            <a:off x="825804" y="1657442"/>
            <a:ext cx="16541142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9" name="Freeform 9"/>
          <p:cNvSpPr/>
          <p:nvPr/>
        </p:nvSpPr>
        <p:spPr>
          <a:xfrm>
            <a:off x="1389943" y="1176191"/>
            <a:ext cx="556995" cy="139249"/>
          </a:xfrm>
          <a:custGeom>
            <a:avLst/>
            <a:gdLst/>
            <a:ahLst/>
            <a:cxnLst/>
            <a:rect l="l" t="t" r="r" b="b"/>
            <a:pathLst>
              <a:path w="556995" h="139249">
                <a:moveTo>
                  <a:pt x="0" y="0"/>
                </a:moveTo>
                <a:lnTo>
                  <a:pt x="556995" y="0"/>
                </a:lnTo>
                <a:lnTo>
                  <a:pt x="556995" y="139249"/>
                </a:lnTo>
                <a:lnTo>
                  <a:pt x="0" y="1392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0" name="Group 10"/>
          <p:cNvGrpSpPr/>
          <p:nvPr/>
        </p:nvGrpSpPr>
        <p:grpSpPr>
          <a:xfrm>
            <a:off x="1975113" y="5089781"/>
            <a:ext cx="4568248" cy="3080367"/>
            <a:chOff x="0" y="0"/>
            <a:chExt cx="1203160" cy="81129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203160" cy="811290"/>
            </a:xfrm>
            <a:custGeom>
              <a:avLst/>
              <a:gdLst/>
              <a:ahLst/>
              <a:cxnLst/>
              <a:rect l="l" t="t" r="r" b="b"/>
              <a:pathLst>
                <a:path w="1203160" h="811290">
                  <a:moveTo>
                    <a:pt x="38979" y="0"/>
                  </a:moveTo>
                  <a:lnTo>
                    <a:pt x="1164181" y="0"/>
                  </a:lnTo>
                  <a:cubicBezTo>
                    <a:pt x="1174519" y="0"/>
                    <a:pt x="1184434" y="4107"/>
                    <a:pt x="1191744" y="11417"/>
                  </a:cubicBezTo>
                  <a:cubicBezTo>
                    <a:pt x="1199053" y="18726"/>
                    <a:pt x="1203160" y="28641"/>
                    <a:pt x="1203160" y="38979"/>
                  </a:cubicBezTo>
                  <a:lnTo>
                    <a:pt x="1203160" y="772312"/>
                  </a:lnTo>
                  <a:cubicBezTo>
                    <a:pt x="1203160" y="793839"/>
                    <a:pt x="1185709" y="811290"/>
                    <a:pt x="1164181" y="811290"/>
                  </a:cubicBezTo>
                  <a:lnTo>
                    <a:pt x="38979" y="811290"/>
                  </a:lnTo>
                  <a:cubicBezTo>
                    <a:pt x="28641" y="811290"/>
                    <a:pt x="18726" y="807184"/>
                    <a:pt x="11417" y="799874"/>
                  </a:cubicBezTo>
                  <a:cubicBezTo>
                    <a:pt x="4107" y="792564"/>
                    <a:pt x="0" y="782649"/>
                    <a:pt x="0" y="772312"/>
                  </a:cubicBezTo>
                  <a:lnTo>
                    <a:pt x="0" y="38979"/>
                  </a:lnTo>
                  <a:cubicBezTo>
                    <a:pt x="0" y="28641"/>
                    <a:pt x="4107" y="18726"/>
                    <a:pt x="11417" y="11417"/>
                  </a:cubicBezTo>
                  <a:cubicBezTo>
                    <a:pt x="18726" y="4107"/>
                    <a:pt x="28641" y="0"/>
                    <a:pt x="38979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47625"/>
              <a:ext cx="1203160" cy="8589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6814440" y="5089781"/>
            <a:ext cx="4568248" cy="3080367"/>
            <a:chOff x="0" y="0"/>
            <a:chExt cx="1203160" cy="81129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203160" cy="811290"/>
            </a:xfrm>
            <a:custGeom>
              <a:avLst/>
              <a:gdLst/>
              <a:ahLst/>
              <a:cxnLst/>
              <a:rect l="l" t="t" r="r" b="b"/>
              <a:pathLst>
                <a:path w="1203160" h="811290">
                  <a:moveTo>
                    <a:pt x="38979" y="0"/>
                  </a:moveTo>
                  <a:lnTo>
                    <a:pt x="1164181" y="0"/>
                  </a:lnTo>
                  <a:cubicBezTo>
                    <a:pt x="1174519" y="0"/>
                    <a:pt x="1184434" y="4107"/>
                    <a:pt x="1191744" y="11417"/>
                  </a:cubicBezTo>
                  <a:cubicBezTo>
                    <a:pt x="1199053" y="18726"/>
                    <a:pt x="1203160" y="28641"/>
                    <a:pt x="1203160" y="38979"/>
                  </a:cubicBezTo>
                  <a:lnTo>
                    <a:pt x="1203160" y="772312"/>
                  </a:lnTo>
                  <a:cubicBezTo>
                    <a:pt x="1203160" y="793839"/>
                    <a:pt x="1185709" y="811290"/>
                    <a:pt x="1164181" y="811290"/>
                  </a:cubicBezTo>
                  <a:lnTo>
                    <a:pt x="38979" y="811290"/>
                  </a:lnTo>
                  <a:cubicBezTo>
                    <a:pt x="28641" y="811290"/>
                    <a:pt x="18726" y="807184"/>
                    <a:pt x="11417" y="799874"/>
                  </a:cubicBezTo>
                  <a:cubicBezTo>
                    <a:pt x="4107" y="792564"/>
                    <a:pt x="0" y="782649"/>
                    <a:pt x="0" y="772312"/>
                  </a:cubicBezTo>
                  <a:lnTo>
                    <a:pt x="0" y="38979"/>
                  </a:lnTo>
                  <a:cubicBezTo>
                    <a:pt x="0" y="28641"/>
                    <a:pt x="4107" y="18726"/>
                    <a:pt x="11417" y="11417"/>
                  </a:cubicBezTo>
                  <a:cubicBezTo>
                    <a:pt x="18726" y="4107"/>
                    <a:pt x="28641" y="0"/>
                    <a:pt x="38979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47625"/>
              <a:ext cx="1203160" cy="8589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1649389" y="5089781"/>
            <a:ext cx="4568248" cy="3080367"/>
            <a:chOff x="0" y="0"/>
            <a:chExt cx="1203160" cy="81129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203160" cy="811290"/>
            </a:xfrm>
            <a:custGeom>
              <a:avLst/>
              <a:gdLst/>
              <a:ahLst/>
              <a:cxnLst/>
              <a:rect l="l" t="t" r="r" b="b"/>
              <a:pathLst>
                <a:path w="1203160" h="811290">
                  <a:moveTo>
                    <a:pt x="38979" y="0"/>
                  </a:moveTo>
                  <a:lnTo>
                    <a:pt x="1164181" y="0"/>
                  </a:lnTo>
                  <a:cubicBezTo>
                    <a:pt x="1174519" y="0"/>
                    <a:pt x="1184434" y="4107"/>
                    <a:pt x="1191744" y="11417"/>
                  </a:cubicBezTo>
                  <a:cubicBezTo>
                    <a:pt x="1199053" y="18726"/>
                    <a:pt x="1203160" y="28641"/>
                    <a:pt x="1203160" y="38979"/>
                  </a:cubicBezTo>
                  <a:lnTo>
                    <a:pt x="1203160" y="772312"/>
                  </a:lnTo>
                  <a:cubicBezTo>
                    <a:pt x="1203160" y="793839"/>
                    <a:pt x="1185709" y="811290"/>
                    <a:pt x="1164181" y="811290"/>
                  </a:cubicBezTo>
                  <a:lnTo>
                    <a:pt x="38979" y="811290"/>
                  </a:lnTo>
                  <a:cubicBezTo>
                    <a:pt x="28641" y="811290"/>
                    <a:pt x="18726" y="807184"/>
                    <a:pt x="11417" y="799874"/>
                  </a:cubicBezTo>
                  <a:cubicBezTo>
                    <a:pt x="4107" y="792564"/>
                    <a:pt x="0" y="782649"/>
                    <a:pt x="0" y="772312"/>
                  </a:cubicBezTo>
                  <a:lnTo>
                    <a:pt x="0" y="38979"/>
                  </a:lnTo>
                  <a:cubicBezTo>
                    <a:pt x="0" y="28641"/>
                    <a:pt x="4107" y="18726"/>
                    <a:pt x="11417" y="11417"/>
                  </a:cubicBezTo>
                  <a:cubicBezTo>
                    <a:pt x="18726" y="4107"/>
                    <a:pt x="28641" y="0"/>
                    <a:pt x="38979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47625"/>
              <a:ext cx="1203160" cy="8589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2314535" y="4646192"/>
            <a:ext cx="3889404" cy="887178"/>
            <a:chOff x="0" y="0"/>
            <a:chExt cx="1024370" cy="23366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024370" cy="233660"/>
            </a:xfrm>
            <a:custGeom>
              <a:avLst/>
              <a:gdLst/>
              <a:ahLst/>
              <a:cxnLst/>
              <a:rect l="l" t="t" r="r" b="b"/>
              <a:pathLst>
                <a:path w="1024370" h="233660">
                  <a:moveTo>
                    <a:pt x="85592" y="0"/>
                  </a:moveTo>
                  <a:lnTo>
                    <a:pt x="938778" y="0"/>
                  </a:lnTo>
                  <a:cubicBezTo>
                    <a:pt x="961478" y="0"/>
                    <a:pt x="983249" y="9018"/>
                    <a:pt x="999300" y="25069"/>
                  </a:cubicBezTo>
                  <a:cubicBezTo>
                    <a:pt x="1015352" y="41121"/>
                    <a:pt x="1024370" y="62892"/>
                    <a:pt x="1024370" y="85592"/>
                  </a:cubicBezTo>
                  <a:lnTo>
                    <a:pt x="1024370" y="148068"/>
                  </a:lnTo>
                  <a:cubicBezTo>
                    <a:pt x="1024370" y="170768"/>
                    <a:pt x="1015352" y="192539"/>
                    <a:pt x="999300" y="208591"/>
                  </a:cubicBezTo>
                  <a:cubicBezTo>
                    <a:pt x="983249" y="224642"/>
                    <a:pt x="961478" y="233660"/>
                    <a:pt x="938778" y="233660"/>
                  </a:cubicBezTo>
                  <a:lnTo>
                    <a:pt x="85592" y="233660"/>
                  </a:lnTo>
                  <a:cubicBezTo>
                    <a:pt x="38321" y="233660"/>
                    <a:pt x="0" y="195339"/>
                    <a:pt x="0" y="148068"/>
                  </a:cubicBezTo>
                  <a:lnTo>
                    <a:pt x="0" y="85592"/>
                  </a:lnTo>
                  <a:cubicBezTo>
                    <a:pt x="0" y="62892"/>
                    <a:pt x="9018" y="41121"/>
                    <a:pt x="25069" y="25069"/>
                  </a:cubicBezTo>
                  <a:cubicBezTo>
                    <a:pt x="41121" y="9018"/>
                    <a:pt x="62892" y="0"/>
                    <a:pt x="85592" y="0"/>
                  </a:cubicBezTo>
                  <a:close/>
                </a:path>
              </a:pathLst>
            </a:custGeom>
            <a:solidFill>
              <a:srgbClr val="000000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47625"/>
              <a:ext cx="1024370" cy="2812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just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7153863" y="4646192"/>
            <a:ext cx="3889404" cy="887178"/>
            <a:chOff x="0" y="0"/>
            <a:chExt cx="1024370" cy="23366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024370" cy="233660"/>
            </a:xfrm>
            <a:custGeom>
              <a:avLst/>
              <a:gdLst/>
              <a:ahLst/>
              <a:cxnLst/>
              <a:rect l="l" t="t" r="r" b="b"/>
              <a:pathLst>
                <a:path w="1024370" h="233660">
                  <a:moveTo>
                    <a:pt x="85592" y="0"/>
                  </a:moveTo>
                  <a:lnTo>
                    <a:pt x="938778" y="0"/>
                  </a:lnTo>
                  <a:cubicBezTo>
                    <a:pt x="961478" y="0"/>
                    <a:pt x="983249" y="9018"/>
                    <a:pt x="999300" y="25069"/>
                  </a:cubicBezTo>
                  <a:cubicBezTo>
                    <a:pt x="1015352" y="41121"/>
                    <a:pt x="1024370" y="62892"/>
                    <a:pt x="1024370" y="85592"/>
                  </a:cubicBezTo>
                  <a:lnTo>
                    <a:pt x="1024370" y="148068"/>
                  </a:lnTo>
                  <a:cubicBezTo>
                    <a:pt x="1024370" y="170768"/>
                    <a:pt x="1015352" y="192539"/>
                    <a:pt x="999300" y="208591"/>
                  </a:cubicBezTo>
                  <a:cubicBezTo>
                    <a:pt x="983249" y="224642"/>
                    <a:pt x="961478" y="233660"/>
                    <a:pt x="938778" y="233660"/>
                  </a:cubicBezTo>
                  <a:lnTo>
                    <a:pt x="85592" y="233660"/>
                  </a:lnTo>
                  <a:cubicBezTo>
                    <a:pt x="38321" y="233660"/>
                    <a:pt x="0" y="195339"/>
                    <a:pt x="0" y="148068"/>
                  </a:cubicBezTo>
                  <a:lnTo>
                    <a:pt x="0" y="85592"/>
                  </a:lnTo>
                  <a:cubicBezTo>
                    <a:pt x="0" y="62892"/>
                    <a:pt x="9018" y="41121"/>
                    <a:pt x="25069" y="25069"/>
                  </a:cubicBezTo>
                  <a:cubicBezTo>
                    <a:pt x="41121" y="9018"/>
                    <a:pt x="62892" y="0"/>
                    <a:pt x="85592" y="0"/>
                  </a:cubicBezTo>
                  <a:close/>
                </a:path>
              </a:pathLst>
            </a:custGeom>
            <a:solidFill>
              <a:srgbClr val="000000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-47625"/>
              <a:ext cx="1024370" cy="2812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just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1988811" y="4646192"/>
            <a:ext cx="3889404" cy="887178"/>
            <a:chOff x="0" y="0"/>
            <a:chExt cx="1024370" cy="23366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024370" cy="233660"/>
            </a:xfrm>
            <a:custGeom>
              <a:avLst/>
              <a:gdLst/>
              <a:ahLst/>
              <a:cxnLst/>
              <a:rect l="l" t="t" r="r" b="b"/>
              <a:pathLst>
                <a:path w="1024370" h="233660">
                  <a:moveTo>
                    <a:pt x="85592" y="0"/>
                  </a:moveTo>
                  <a:lnTo>
                    <a:pt x="938778" y="0"/>
                  </a:lnTo>
                  <a:cubicBezTo>
                    <a:pt x="961478" y="0"/>
                    <a:pt x="983249" y="9018"/>
                    <a:pt x="999300" y="25069"/>
                  </a:cubicBezTo>
                  <a:cubicBezTo>
                    <a:pt x="1015352" y="41121"/>
                    <a:pt x="1024370" y="62892"/>
                    <a:pt x="1024370" y="85592"/>
                  </a:cubicBezTo>
                  <a:lnTo>
                    <a:pt x="1024370" y="148068"/>
                  </a:lnTo>
                  <a:cubicBezTo>
                    <a:pt x="1024370" y="170768"/>
                    <a:pt x="1015352" y="192539"/>
                    <a:pt x="999300" y="208591"/>
                  </a:cubicBezTo>
                  <a:cubicBezTo>
                    <a:pt x="983249" y="224642"/>
                    <a:pt x="961478" y="233660"/>
                    <a:pt x="938778" y="233660"/>
                  </a:cubicBezTo>
                  <a:lnTo>
                    <a:pt x="85592" y="233660"/>
                  </a:lnTo>
                  <a:cubicBezTo>
                    <a:pt x="38321" y="233660"/>
                    <a:pt x="0" y="195339"/>
                    <a:pt x="0" y="148068"/>
                  </a:cubicBezTo>
                  <a:lnTo>
                    <a:pt x="0" y="85592"/>
                  </a:lnTo>
                  <a:cubicBezTo>
                    <a:pt x="0" y="62892"/>
                    <a:pt x="9018" y="41121"/>
                    <a:pt x="25069" y="25069"/>
                  </a:cubicBezTo>
                  <a:cubicBezTo>
                    <a:pt x="41121" y="9018"/>
                    <a:pt x="62892" y="0"/>
                    <a:pt x="85592" y="0"/>
                  </a:cubicBezTo>
                  <a:close/>
                </a:path>
              </a:pathLst>
            </a:custGeom>
            <a:solidFill>
              <a:srgbClr val="000000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-47625"/>
              <a:ext cx="1024370" cy="2812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just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8" name="Freeform 28"/>
          <p:cNvSpPr/>
          <p:nvPr/>
        </p:nvSpPr>
        <p:spPr>
          <a:xfrm>
            <a:off x="12742158" y="1315440"/>
            <a:ext cx="2620054" cy="2983498"/>
          </a:xfrm>
          <a:custGeom>
            <a:avLst/>
            <a:gdLst/>
            <a:ahLst/>
            <a:cxnLst/>
            <a:rect l="l" t="t" r="r" b="b"/>
            <a:pathLst>
              <a:path w="2620054" h="2983498">
                <a:moveTo>
                  <a:pt x="0" y="0"/>
                </a:moveTo>
                <a:lnTo>
                  <a:pt x="2620053" y="0"/>
                </a:lnTo>
                <a:lnTo>
                  <a:pt x="2620053" y="2983498"/>
                </a:lnTo>
                <a:lnTo>
                  <a:pt x="0" y="298349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9" name="TextBox 29"/>
          <p:cNvSpPr txBox="1"/>
          <p:nvPr/>
        </p:nvSpPr>
        <p:spPr>
          <a:xfrm>
            <a:off x="2314535" y="4772217"/>
            <a:ext cx="3889404" cy="5303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83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Nanum Square Round"/>
                <a:ea typeface="Nanum Square Round"/>
                <a:cs typeface="Nanum Square Round"/>
                <a:sym typeface="Nanum Square Round"/>
              </a:rPr>
              <a:t>브랜드 인지도 향상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7151673" y="4772217"/>
            <a:ext cx="3889404" cy="5303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83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Nanum Square Round"/>
                <a:ea typeface="Nanum Square Round"/>
                <a:cs typeface="Nanum Square Round"/>
                <a:sym typeface="Nanum Square Round"/>
              </a:rPr>
              <a:t>제품 판매량 증가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1992289" y="4772217"/>
            <a:ext cx="3889404" cy="5303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83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Nanum Square Round"/>
                <a:ea typeface="Nanum Square Round"/>
                <a:cs typeface="Nanum Square Round"/>
                <a:sym typeface="Nanum Square Round"/>
              </a:rPr>
              <a:t>타깃 고객 확보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2463128" y="6057245"/>
            <a:ext cx="3740811" cy="12508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366"/>
              </a:lnSpc>
              <a:spcBef>
                <a:spcPct val="0"/>
              </a:spcBef>
            </a:pPr>
            <a:r>
              <a:rPr lang="en-US" sz="2200">
                <a:solidFill>
                  <a:srgbClr val="000000"/>
                </a:solidFill>
                <a:latin typeface="Nanum Square Round"/>
                <a:ea typeface="Nanum Square Round"/>
                <a:cs typeface="Nanum Square Round"/>
                <a:sym typeface="Nanum Square Round"/>
              </a:rPr>
              <a:t>광고, 마케팅 전략, 소셜 미디어 활용, 그리고 고품질의 제품 또는 서비스를 제공합니다. 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7273594" y="6057245"/>
            <a:ext cx="3740811" cy="12508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366"/>
              </a:lnSpc>
              <a:spcBef>
                <a:spcPct val="0"/>
              </a:spcBef>
            </a:pPr>
            <a:r>
              <a:rPr lang="en-US" sz="2200">
                <a:solidFill>
                  <a:srgbClr val="000000"/>
                </a:solidFill>
                <a:latin typeface="Nanum Square Round"/>
                <a:ea typeface="Nanum Square Round"/>
                <a:cs typeface="Nanum Square Round"/>
                <a:sym typeface="Nanum Square Round"/>
              </a:rPr>
              <a:t>제품 판매량 증가를 위해 품질 좋은 제품과 효과적인 마케팅 전략의 조화가 중요합니다. 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2066585" y="6057245"/>
            <a:ext cx="3740811" cy="12508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366"/>
              </a:lnSpc>
              <a:spcBef>
                <a:spcPct val="0"/>
              </a:spcBef>
            </a:pPr>
            <a:r>
              <a:rPr lang="en-US" sz="2200">
                <a:solidFill>
                  <a:srgbClr val="000000"/>
                </a:solidFill>
                <a:latin typeface="Nanum Square Round"/>
                <a:ea typeface="Nanum Square Round"/>
                <a:cs typeface="Nanum Square Round"/>
                <a:sym typeface="Nanum Square Round"/>
              </a:rPr>
              <a:t>제품이나 서비스를 지속적으로 개선하고, 고객과의 소통을 유지하는 것이 중요합니다.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5567886" y="2202332"/>
            <a:ext cx="7152228" cy="1319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737"/>
              </a:lnSpc>
              <a:spcBef>
                <a:spcPct val="0"/>
              </a:spcBef>
            </a:pPr>
            <a:r>
              <a:rPr lang="en-US" sz="7669">
                <a:solidFill>
                  <a:srgbClr val="000000"/>
                </a:solidFill>
                <a:latin typeface="TDTD강굴림"/>
                <a:ea typeface="TDTD강굴림"/>
                <a:cs typeface="TDTD강굴림"/>
                <a:sym typeface="TDTD강굴림"/>
              </a:rPr>
              <a:t>프로젝트 목표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2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21054" y="894170"/>
            <a:ext cx="16541142" cy="8603886"/>
            <a:chOff x="0" y="0"/>
            <a:chExt cx="4356515" cy="226604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56515" cy="2266044"/>
            </a:xfrm>
            <a:custGeom>
              <a:avLst/>
              <a:gdLst/>
              <a:ahLst/>
              <a:cxnLst/>
              <a:rect l="l" t="t" r="r" b="b"/>
              <a:pathLst>
                <a:path w="4356515" h="2266044">
                  <a:moveTo>
                    <a:pt x="10765" y="0"/>
                  </a:moveTo>
                  <a:lnTo>
                    <a:pt x="4345750" y="0"/>
                  </a:lnTo>
                  <a:cubicBezTo>
                    <a:pt x="4348605" y="0"/>
                    <a:pt x="4351343" y="1134"/>
                    <a:pt x="4353362" y="3153"/>
                  </a:cubicBezTo>
                  <a:cubicBezTo>
                    <a:pt x="4355381" y="5172"/>
                    <a:pt x="4356515" y="7910"/>
                    <a:pt x="4356515" y="10765"/>
                  </a:cubicBezTo>
                  <a:lnTo>
                    <a:pt x="4356515" y="2255279"/>
                  </a:lnTo>
                  <a:cubicBezTo>
                    <a:pt x="4356515" y="2261224"/>
                    <a:pt x="4351695" y="2266044"/>
                    <a:pt x="4345750" y="2266044"/>
                  </a:cubicBezTo>
                  <a:lnTo>
                    <a:pt x="10765" y="2266044"/>
                  </a:lnTo>
                  <a:cubicBezTo>
                    <a:pt x="7910" y="2266044"/>
                    <a:pt x="5172" y="2264910"/>
                    <a:pt x="3153" y="2262891"/>
                  </a:cubicBezTo>
                  <a:cubicBezTo>
                    <a:pt x="1134" y="2260872"/>
                    <a:pt x="0" y="2258134"/>
                    <a:pt x="0" y="2255279"/>
                  </a:cubicBezTo>
                  <a:lnTo>
                    <a:pt x="0" y="10765"/>
                  </a:lnTo>
                  <a:cubicBezTo>
                    <a:pt x="0" y="7910"/>
                    <a:pt x="1134" y="5172"/>
                    <a:pt x="3153" y="3153"/>
                  </a:cubicBezTo>
                  <a:cubicBezTo>
                    <a:pt x="5172" y="1134"/>
                    <a:pt x="7910" y="0"/>
                    <a:pt x="10765" y="0"/>
                  </a:cubicBezTo>
                  <a:close/>
                </a:path>
              </a:pathLst>
            </a:custGeom>
            <a:solidFill>
              <a:srgbClr val="000000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56515" cy="23136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25804" y="788945"/>
            <a:ext cx="16541142" cy="8603886"/>
            <a:chOff x="0" y="0"/>
            <a:chExt cx="4356515" cy="226604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356515" cy="2266044"/>
            </a:xfrm>
            <a:custGeom>
              <a:avLst/>
              <a:gdLst/>
              <a:ahLst/>
              <a:cxnLst/>
              <a:rect l="l" t="t" r="r" b="b"/>
              <a:pathLst>
                <a:path w="4356515" h="2266044">
                  <a:moveTo>
                    <a:pt x="10765" y="0"/>
                  </a:moveTo>
                  <a:lnTo>
                    <a:pt x="4345750" y="0"/>
                  </a:lnTo>
                  <a:cubicBezTo>
                    <a:pt x="4348605" y="0"/>
                    <a:pt x="4351343" y="1134"/>
                    <a:pt x="4353362" y="3153"/>
                  </a:cubicBezTo>
                  <a:cubicBezTo>
                    <a:pt x="4355381" y="5172"/>
                    <a:pt x="4356515" y="7910"/>
                    <a:pt x="4356515" y="10765"/>
                  </a:cubicBezTo>
                  <a:lnTo>
                    <a:pt x="4356515" y="2255279"/>
                  </a:lnTo>
                  <a:cubicBezTo>
                    <a:pt x="4356515" y="2261224"/>
                    <a:pt x="4351695" y="2266044"/>
                    <a:pt x="4345750" y="2266044"/>
                  </a:cubicBezTo>
                  <a:lnTo>
                    <a:pt x="10765" y="2266044"/>
                  </a:lnTo>
                  <a:cubicBezTo>
                    <a:pt x="7910" y="2266044"/>
                    <a:pt x="5172" y="2264910"/>
                    <a:pt x="3153" y="2262891"/>
                  </a:cubicBezTo>
                  <a:cubicBezTo>
                    <a:pt x="1134" y="2260872"/>
                    <a:pt x="0" y="2258134"/>
                    <a:pt x="0" y="2255279"/>
                  </a:cubicBezTo>
                  <a:lnTo>
                    <a:pt x="0" y="10765"/>
                  </a:lnTo>
                  <a:cubicBezTo>
                    <a:pt x="0" y="7910"/>
                    <a:pt x="1134" y="5172"/>
                    <a:pt x="3153" y="3153"/>
                  </a:cubicBezTo>
                  <a:cubicBezTo>
                    <a:pt x="5172" y="1134"/>
                    <a:pt x="7910" y="0"/>
                    <a:pt x="10765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4356515" cy="23136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AutoShape 8"/>
          <p:cNvSpPr/>
          <p:nvPr/>
        </p:nvSpPr>
        <p:spPr>
          <a:xfrm>
            <a:off x="825804" y="1657442"/>
            <a:ext cx="16541142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9" name="Freeform 9"/>
          <p:cNvSpPr/>
          <p:nvPr/>
        </p:nvSpPr>
        <p:spPr>
          <a:xfrm>
            <a:off x="1389943" y="1176191"/>
            <a:ext cx="556995" cy="139249"/>
          </a:xfrm>
          <a:custGeom>
            <a:avLst/>
            <a:gdLst/>
            <a:ahLst/>
            <a:cxnLst/>
            <a:rect l="l" t="t" r="r" b="b"/>
            <a:pathLst>
              <a:path w="556995" h="139249">
                <a:moveTo>
                  <a:pt x="0" y="0"/>
                </a:moveTo>
                <a:lnTo>
                  <a:pt x="556995" y="0"/>
                </a:lnTo>
                <a:lnTo>
                  <a:pt x="556995" y="139249"/>
                </a:lnTo>
                <a:lnTo>
                  <a:pt x="0" y="1392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0" name="Freeform 10"/>
          <p:cNvSpPr/>
          <p:nvPr/>
        </p:nvSpPr>
        <p:spPr>
          <a:xfrm>
            <a:off x="13370545" y="5993700"/>
            <a:ext cx="3329868" cy="2760764"/>
          </a:xfrm>
          <a:custGeom>
            <a:avLst/>
            <a:gdLst/>
            <a:ahLst/>
            <a:cxnLst/>
            <a:rect l="l" t="t" r="r" b="b"/>
            <a:pathLst>
              <a:path w="3329868" h="2760764">
                <a:moveTo>
                  <a:pt x="0" y="0"/>
                </a:moveTo>
                <a:lnTo>
                  <a:pt x="3329869" y="0"/>
                </a:lnTo>
                <a:lnTo>
                  <a:pt x="3329869" y="2760764"/>
                </a:lnTo>
                <a:lnTo>
                  <a:pt x="0" y="276076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1" name="TextBox 11"/>
          <p:cNvSpPr txBox="1"/>
          <p:nvPr/>
        </p:nvSpPr>
        <p:spPr>
          <a:xfrm>
            <a:off x="5704676" y="2919228"/>
            <a:ext cx="6783398" cy="28877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3535"/>
              </a:lnSpc>
              <a:spcBef>
                <a:spcPct val="0"/>
              </a:spcBef>
            </a:pPr>
            <a:r>
              <a:rPr lang="en-US" sz="16810" dirty="0">
                <a:solidFill>
                  <a:srgbClr val="000000"/>
                </a:solidFill>
                <a:latin typeface="TDTD강굴림"/>
                <a:ea typeface="TDTD강굴림"/>
                <a:cs typeface="TDTD강굴림"/>
                <a:sym typeface="TDTD강굴림"/>
              </a:rPr>
              <a:t>Q &amp; A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871828" y="6054521"/>
            <a:ext cx="6639594" cy="5303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83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Nanum Square Round"/>
                <a:ea typeface="Nanum Square Round"/>
                <a:cs typeface="Nanum Square Round"/>
                <a:sym typeface="Nanum Square Round"/>
              </a:rPr>
              <a:t>프로젝트에 대해 궁금한 점은 질문해주세요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2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21054" y="894170"/>
            <a:ext cx="16541142" cy="8603886"/>
            <a:chOff x="0" y="0"/>
            <a:chExt cx="4356515" cy="226604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56515" cy="2266044"/>
            </a:xfrm>
            <a:custGeom>
              <a:avLst/>
              <a:gdLst/>
              <a:ahLst/>
              <a:cxnLst/>
              <a:rect l="l" t="t" r="r" b="b"/>
              <a:pathLst>
                <a:path w="4356515" h="2266044">
                  <a:moveTo>
                    <a:pt x="10765" y="0"/>
                  </a:moveTo>
                  <a:lnTo>
                    <a:pt x="4345750" y="0"/>
                  </a:lnTo>
                  <a:cubicBezTo>
                    <a:pt x="4348605" y="0"/>
                    <a:pt x="4351343" y="1134"/>
                    <a:pt x="4353362" y="3153"/>
                  </a:cubicBezTo>
                  <a:cubicBezTo>
                    <a:pt x="4355381" y="5172"/>
                    <a:pt x="4356515" y="7910"/>
                    <a:pt x="4356515" y="10765"/>
                  </a:cubicBezTo>
                  <a:lnTo>
                    <a:pt x="4356515" y="2255279"/>
                  </a:lnTo>
                  <a:cubicBezTo>
                    <a:pt x="4356515" y="2261224"/>
                    <a:pt x="4351695" y="2266044"/>
                    <a:pt x="4345750" y="2266044"/>
                  </a:cubicBezTo>
                  <a:lnTo>
                    <a:pt x="10765" y="2266044"/>
                  </a:lnTo>
                  <a:cubicBezTo>
                    <a:pt x="7910" y="2266044"/>
                    <a:pt x="5172" y="2264910"/>
                    <a:pt x="3153" y="2262891"/>
                  </a:cubicBezTo>
                  <a:cubicBezTo>
                    <a:pt x="1134" y="2260872"/>
                    <a:pt x="0" y="2258134"/>
                    <a:pt x="0" y="2255279"/>
                  </a:cubicBezTo>
                  <a:lnTo>
                    <a:pt x="0" y="10765"/>
                  </a:lnTo>
                  <a:cubicBezTo>
                    <a:pt x="0" y="7910"/>
                    <a:pt x="1134" y="5172"/>
                    <a:pt x="3153" y="3153"/>
                  </a:cubicBezTo>
                  <a:cubicBezTo>
                    <a:pt x="5172" y="1134"/>
                    <a:pt x="7910" y="0"/>
                    <a:pt x="10765" y="0"/>
                  </a:cubicBezTo>
                  <a:close/>
                </a:path>
              </a:pathLst>
            </a:custGeom>
            <a:solidFill>
              <a:srgbClr val="000000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56515" cy="23136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25804" y="788945"/>
            <a:ext cx="16541142" cy="8603886"/>
            <a:chOff x="0" y="0"/>
            <a:chExt cx="4356515" cy="226604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356515" cy="2266044"/>
            </a:xfrm>
            <a:custGeom>
              <a:avLst/>
              <a:gdLst/>
              <a:ahLst/>
              <a:cxnLst/>
              <a:rect l="l" t="t" r="r" b="b"/>
              <a:pathLst>
                <a:path w="4356515" h="2266044">
                  <a:moveTo>
                    <a:pt x="10765" y="0"/>
                  </a:moveTo>
                  <a:lnTo>
                    <a:pt x="4345750" y="0"/>
                  </a:lnTo>
                  <a:cubicBezTo>
                    <a:pt x="4348605" y="0"/>
                    <a:pt x="4351343" y="1134"/>
                    <a:pt x="4353362" y="3153"/>
                  </a:cubicBezTo>
                  <a:cubicBezTo>
                    <a:pt x="4355381" y="5172"/>
                    <a:pt x="4356515" y="7910"/>
                    <a:pt x="4356515" y="10765"/>
                  </a:cubicBezTo>
                  <a:lnTo>
                    <a:pt x="4356515" y="2255279"/>
                  </a:lnTo>
                  <a:cubicBezTo>
                    <a:pt x="4356515" y="2261224"/>
                    <a:pt x="4351695" y="2266044"/>
                    <a:pt x="4345750" y="2266044"/>
                  </a:cubicBezTo>
                  <a:lnTo>
                    <a:pt x="10765" y="2266044"/>
                  </a:lnTo>
                  <a:cubicBezTo>
                    <a:pt x="7910" y="2266044"/>
                    <a:pt x="5172" y="2264910"/>
                    <a:pt x="3153" y="2262891"/>
                  </a:cubicBezTo>
                  <a:cubicBezTo>
                    <a:pt x="1134" y="2260872"/>
                    <a:pt x="0" y="2258134"/>
                    <a:pt x="0" y="2255279"/>
                  </a:cubicBezTo>
                  <a:lnTo>
                    <a:pt x="0" y="10765"/>
                  </a:lnTo>
                  <a:cubicBezTo>
                    <a:pt x="0" y="7910"/>
                    <a:pt x="1134" y="5172"/>
                    <a:pt x="3153" y="3153"/>
                  </a:cubicBezTo>
                  <a:cubicBezTo>
                    <a:pt x="5172" y="1134"/>
                    <a:pt x="7910" y="0"/>
                    <a:pt x="10765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4356515" cy="23136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AutoShape 8"/>
          <p:cNvSpPr/>
          <p:nvPr/>
        </p:nvSpPr>
        <p:spPr>
          <a:xfrm>
            <a:off x="825804" y="1657442"/>
            <a:ext cx="16541142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9" name="AutoShape 9"/>
          <p:cNvSpPr/>
          <p:nvPr/>
        </p:nvSpPr>
        <p:spPr>
          <a:xfrm>
            <a:off x="825804" y="5274510"/>
            <a:ext cx="16541142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0" name="Freeform 10"/>
          <p:cNvSpPr/>
          <p:nvPr/>
        </p:nvSpPr>
        <p:spPr>
          <a:xfrm>
            <a:off x="1389943" y="1176191"/>
            <a:ext cx="556995" cy="139249"/>
          </a:xfrm>
          <a:custGeom>
            <a:avLst/>
            <a:gdLst/>
            <a:ahLst/>
            <a:cxnLst/>
            <a:rect l="l" t="t" r="r" b="b"/>
            <a:pathLst>
              <a:path w="556995" h="139249">
                <a:moveTo>
                  <a:pt x="0" y="0"/>
                </a:moveTo>
                <a:lnTo>
                  <a:pt x="556995" y="0"/>
                </a:lnTo>
                <a:lnTo>
                  <a:pt x="556995" y="139249"/>
                </a:lnTo>
                <a:lnTo>
                  <a:pt x="0" y="1392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1" name="Group 11"/>
          <p:cNvGrpSpPr/>
          <p:nvPr/>
        </p:nvGrpSpPr>
        <p:grpSpPr>
          <a:xfrm>
            <a:off x="3165379" y="4845208"/>
            <a:ext cx="895527" cy="887178"/>
            <a:chOff x="0" y="0"/>
            <a:chExt cx="235859" cy="23366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35859" cy="233660"/>
            </a:xfrm>
            <a:custGeom>
              <a:avLst/>
              <a:gdLst/>
              <a:ahLst/>
              <a:cxnLst/>
              <a:rect l="l" t="t" r="r" b="b"/>
              <a:pathLst>
                <a:path w="235859" h="233660">
                  <a:moveTo>
                    <a:pt x="116830" y="0"/>
                  </a:moveTo>
                  <a:lnTo>
                    <a:pt x="119029" y="0"/>
                  </a:lnTo>
                  <a:cubicBezTo>
                    <a:pt x="150014" y="0"/>
                    <a:pt x="179730" y="12309"/>
                    <a:pt x="201640" y="34219"/>
                  </a:cubicBezTo>
                  <a:cubicBezTo>
                    <a:pt x="223550" y="56129"/>
                    <a:pt x="235859" y="85845"/>
                    <a:pt x="235859" y="116830"/>
                  </a:cubicBezTo>
                  <a:lnTo>
                    <a:pt x="235859" y="116830"/>
                  </a:lnTo>
                  <a:cubicBezTo>
                    <a:pt x="235859" y="181353"/>
                    <a:pt x="183552" y="233660"/>
                    <a:pt x="119029" y="233660"/>
                  </a:cubicBezTo>
                  <a:lnTo>
                    <a:pt x="116830" y="233660"/>
                  </a:lnTo>
                  <a:cubicBezTo>
                    <a:pt x="52307" y="233660"/>
                    <a:pt x="0" y="181353"/>
                    <a:pt x="0" y="116830"/>
                  </a:cubicBezTo>
                  <a:lnTo>
                    <a:pt x="0" y="116830"/>
                  </a:lnTo>
                  <a:cubicBezTo>
                    <a:pt x="0" y="52307"/>
                    <a:pt x="52307" y="0"/>
                    <a:pt x="116830" y="0"/>
                  </a:cubicBezTo>
                  <a:close/>
                </a:path>
              </a:pathLst>
            </a:custGeom>
            <a:solidFill>
              <a:srgbClr val="000000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235859" cy="2812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just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6933274" y="4845208"/>
            <a:ext cx="895527" cy="887178"/>
            <a:chOff x="0" y="0"/>
            <a:chExt cx="235859" cy="23366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35859" cy="233660"/>
            </a:xfrm>
            <a:custGeom>
              <a:avLst/>
              <a:gdLst/>
              <a:ahLst/>
              <a:cxnLst/>
              <a:rect l="l" t="t" r="r" b="b"/>
              <a:pathLst>
                <a:path w="235859" h="233660">
                  <a:moveTo>
                    <a:pt x="116830" y="0"/>
                  </a:moveTo>
                  <a:lnTo>
                    <a:pt x="119029" y="0"/>
                  </a:lnTo>
                  <a:cubicBezTo>
                    <a:pt x="150014" y="0"/>
                    <a:pt x="179730" y="12309"/>
                    <a:pt x="201640" y="34219"/>
                  </a:cubicBezTo>
                  <a:cubicBezTo>
                    <a:pt x="223550" y="56129"/>
                    <a:pt x="235859" y="85845"/>
                    <a:pt x="235859" y="116830"/>
                  </a:cubicBezTo>
                  <a:lnTo>
                    <a:pt x="235859" y="116830"/>
                  </a:lnTo>
                  <a:cubicBezTo>
                    <a:pt x="235859" y="181353"/>
                    <a:pt x="183552" y="233660"/>
                    <a:pt x="119029" y="233660"/>
                  </a:cubicBezTo>
                  <a:lnTo>
                    <a:pt x="116830" y="233660"/>
                  </a:lnTo>
                  <a:cubicBezTo>
                    <a:pt x="52307" y="233660"/>
                    <a:pt x="0" y="181353"/>
                    <a:pt x="0" y="116830"/>
                  </a:cubicBezTo>
                  <a:lnTo>
                    <a:pt x="0" y="116830"/>
                  </a:lnTo>
                  <a:cubicBezTo>
                    <a:pt x="0" y="52307"/>
                    <a:pt x="52307" y="0"/>
                    <a:pt x="116830" y="0"/>
                  </a:cubicBezTo>
                  <a:close/>
                </a:path>
              </a:pathLst>
            </a:custGeom>
            <a:solidFill>
              <a:srgbClr val="000000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235859" cy="2812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just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0701168" y="4845208"/>
            <a:ext cx="895527" cy="887178"/>
            <a:chOff x="0" y="0"/>
            <a:chExt cx="235859" cy="23366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35859" cy="233660"/>
            </a:xfrm>
            <a:custGeom>
              <a:avLst/>
              <a:gdLst/>
              <a:ahLst/>
              <a:cxnLst/>
              <a:rect l="l" t="t" r="r" b="b"/>
              <a:pathLst>
                <a:path w="235859" h="233660">
                  <a:moveTo>
                    <a:pt x="116830" y="0"/>
                  </a:moveTo>
                  <a:lnTo>
                    <a:pt x="119029" y="0"/>
                  </a:lnTo>
                  <a:cubicBezTo>
                    <a:pt x="150014" y="0"/>
                    <a:pt x="179730" y="12309"/>
                    <a:pt x="201640" y="34219"/>
                  </a:cubicBezTo>
                  <a:cubicBezTo>
                    <a:pt x="223550" y="56129"/>
                    <a:pt x="235859" y="85845"/>
                    <a:pt x="235859" y="116830"/>
                  </a:cubicBezTo>
                  <a:lnTo>
                    <a:pt x="235859" y="116830"/>
                  </a:lnTo>
                  <a:cubicBezTo>
                    <a:pt x="235859" y="181353"/>
                    <a:pt x="183552" y="233660"/>
                    <a:pt x="119029" y="233660"/>
                  </a:cubicBezTo>
                  <a:lnTo>
                    <a:pt x="116830" y="233660"/>
                  </a:lnTo>
                  <a:cubicBezTo>
                    <a:pt x="52307" y="233660"/>
                    <a:pt x="0" y="181353"/>
                    <a:pt x="0" y="116830"/>
                  </a:cubicBezTo>
                  <a:lnTo>
                    <a:pt x="0" y="116830"/>
                  </a:lnTo>
                  <a:cubicBezTo>
                    <a:pt x="0" y="52307"/>
                    <a:pt x="52307" y="0"/>
                    <a:pt x="116830" y="0"/>
                  </a:cubicBezTo>
                  <a:close/>
                </a:path>
              </a:pathLst>
            </a:custGeom>
            <a:solidFill>
              <a:srgbClr val="000000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47625"/>
              <a:ext cx="235859" cy="2812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just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4469063" y="4845208"/>
            <a:ext cx="895527" cy="887178"/>
            <a:chOff x="0" y="0"/>
            <a:chExt cx="235859" cy="23366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235859" cy="233660"/>
            </a:xfrm>
            <a:custGeom>
              <a:avLst/>
              <a:gdLst/>
              <a:ahLst/>
              <a:cxnLst/>
              <a:rect l="l" t="t" r="r" b="b"/>
              <a:pathLst>
                <a:path w="235859" h="233660">
                  <a:moveTo>
                    <a:pt x="116830" y="0"/>
                  </a:moveTo>
                  <a:lnTo>
                    <a:pt x="119029" y="0"/>
                  </a:lnTo>
                  <a:cubicBezTo>
                    <a:pt x="150014" y="0"/>
                    <a:pt x="179730" y="12309"/>
                    <a:pt x="201640" y="34219"/>
                  </a:cubicBezTo>
                  <a:cubicBezTo>
                    <a:pt x="223550" y="56129"/>
                    <a:pt x="235859" y="85845"/>
                    <a:pt x="235859" y="116830"/>
                  </a:cubicBezTo>
                  <a:lnTo>
                    <a:pt x="235859" y="116830"/>
                  </a:lnTo>
                  <a:cubicBezTo>
                    <a:pt x="235859" y="181353"/>
                    <a:pt x="183552" y="233660"/>
                    <a:pt x="119029" y="233660"/>
                  </a:cubicBezTo>
                  <a:lnTo>
                    <a:pt x="116830" y="233660"/>
                  </a:lnTo>
                  <a:cubicBezTo>
                    <a:pt x="52307" y="233660"/>
                    <a:pt x="0" y="181353"/>
                    <a:pt x="0" y="116830"/>
                  </a:cubicBezTo>
                  <a:lnTo>
                    <a:pt x="0" y="116830"/>
                  </a:lnTo>
                  <a:cubicBezTo>
                    <a:pt x="0" y="52307"/>
                    <a:pt x="52307" y="0"/>
                    <a:pt x="116830" y="0"/>
                  </a:cubicBezTo>
                  <a:close/>
                </a:path>
              </a:pathLst>
            </a:custGeom>
            <a:solidFill>
              <a:srgbClr val="000000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47625"/>
              <a:ext cx="235859" cy="2812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just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3" name="Freeform 23"/>
          <p:cNvSpPr/>
          <p:nvPr/>
        </p:nvSpPr>
        <p:spPr>
          <a:xfrm>
            <a:off x="16278896" y="8211079"/>
            <a:ext cx="1657828" cy="1693338"/>
          </a:xfrm>
          <a:custGeom>
            <a:avLst/>
            <a:gdLst/>
            <a:ahLst/>
            <a:cxnLst/>
            <a:rect l="l" t="t" r="r" b="b"/>
            <a:pathLst>
              <a:path w="1657828" h="1693338">
                <a:moveTo>
                  <a:pt x="0" y="0"/>
                </a:moveTo>
                <a:lnTo>
                  <a:pt x="1657828" y="0"/>
                </a:lnTo>
                <a:lnTo>
                  <a:pt x="1657828" y="1693338"/>
                </a:lnTo>
                <a:lnTo>
                  <a:pt x="0" y="16933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166789" r="-288282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8" name="TextBox 28"/>
          <p:cNvSpPr txBox="1"/>
          <p:nvPr/>
        </p:nvSpPr>
        <p:spPr>
          <a:xfrm>
            <a:off x="1752600" y="5971177"/>
            <a:ext cx="3672645" cy="5849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896"/>
              </a:lnSpc>
              <a:spcBef>
                <a:spcPct val="0"/>
              </a:spcBef>
            </a:pPr>
            <a:r>
              <a:rPr lang="ko-KR" altLang="en-US" sz="3200" b="1" dirty="0">
                <a:solidFill>
                  <a:srgbClr val="000000"/>
                </a:solidFill>
                <a:latin typeface="Nanum Square Round Bold"/>
                <a:ea typeface="Nanum Square Round Bold"/>
                <a:cs typeface="Nanum Square Round Bold"/>
                <a:sym typeface="Nanum Square Round Bold"/>
              </a:rPr>
              <a:t>코드구성</a:t>
            </a:r>
            <a:r>
              <a:rPr lang="en-US" altLang="ko-KR" sz="3200" b="1" dirty="0">
                <a:solidFill>
                  <a:srgbClr val="000000"/>
                </a:solidFill>
                <a:latin typeface="Nanum Square Round Bold"/>
                <a:ea typeface="Nanum Square Round Bold"/>
                <a:cs typeface="Nanum Square Round Bold"/>
                <a:sym typeface="Nanum Square Round Bold"/>
              </a:rPr>
              <a:t>/</a:t>
            </a:r>
            <a:r>
              <a:rPr lang="ko-KR" altLang="en-US" sz="3200" b="1" dirty="0">
                <a:solidFill>
                  <a:srgbClr val="000000"/>
                </a:solidFill>
                <a:latin typeface="Nanum Square Round Bold"/>
                <a:ea typeface="Nanum Square Round Bold"/>
                <a:cs typeface="Nanum Square Round Bold"/>
                <a:sym typeface="Nanum Square Round Bold"/>
              </a:rPr>
              <a:t>동작설명 </a:t>
            </a:r>
            <a:r>
              <a:rPr lang="en-US" altLang="ko-KR" sz="3200" b="1" dirty="0">
                <a:solidFill>
                  <a:srgbClr val="000000"/>
                </a:solidFill>
                <a:latin typeface="Nanum Square Round Bold"/>
                <a:ea typeface="Nanum Square Round Bold"/>
                <a:cs typeface="Nanum Square Round Bold"/>
                <a:sym typeface="Nanum Square Round Bold"/>
              </a:rPr>
              <a:t>A</a:t>
            </a:r>
            <a:endParaRPr lang="en-US" sz="3200" b="1" dirty="0">
              <a:solidFill>
                <a:srgbClr val="000000"/>
              </a:solidFill>
              <a:latin typeface="Nanum Square Round Bold"/>
              <a:ea typeface="Nanum Square Round Bold"/>
              <a:cs typeface="Nanum Square Round Bold"/>
              <a:sym typeface="Nanum Square Round Bold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5811480" y="5971177"/>
            <a:ext cx="3139115" cy="5897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896"/>
              </a:lnSpc>
              <a:spcBef>
                <a:spcPct val="0"/>
              </a:spcBef>
            </a:pPr>
            <a:r>
              <a:rPr lang="ko-KR" altLang="en-US" sz="3200" b="1" dirty="0">
                <a:solidFill>
                  <a:srgbClr val="000000"/>
                </a:solidFill>
                <a:latin typeface="Nanum Square Round Bold"/>
                <a:ea typeface="Nanum Square Round Bold"/>
                <a:cs typeface="Nanum Square Round Bold"/>
                <a:sym typeface="Nanum Square Round Bold"/>
              </a:rPr>
              <a:t>결과확인 </a:t>
            </a:r>
            <a:r>
              <a:rPr lang="en-US" altLang="ko-KR" sz="3200" b="1" dirty="0">
                <a:solidFill>
                  <a:srgbClr val="000000"/>
                </a:solidFill>
                <a:latin typeface="Nanum Square Round Bold"/>
                <a:ea typeface="Nanum Square Round Bold"/>
                <a:cs typeface="Nanum Square Round Bold"/>
                <a:sym typeface="Nanum Square Round Bold"/>
              </a:rPr>
              <a:t>A</a:t>
            </a:r>
            <a:endParaRPr lang="en-US" sz="3200" b="1" dirty="0">
              <a:solidFill>
                <a:srgbClr val="000000"/>
              </a:solidFill>
              <a:latin typeface="Nanum Square Round Bold"/>
              <a:ea typeface="Nanum Square Round Bold"/>
              <a:cs typeface="Nanum Square Round Bold"/>
              <a:sym typeface="Nanum Square Round Bold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9296400" y="5971177"/>
            <a:ext cx="3672645" cy="5849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896"/>
              </a:lnSpc>
              <a:spcBef>
                <a:spcPct val="0"/>
              </a:spcBef>
            </a:pPr>
            <a:r>
              <a:rPr lang="ko-KR" altLang="en-US" sz="3200" b="1" dirty="0">
                <a:solidFill>
                  <a:srgbClr val="000000"/>
                </a:solidFill>
                <a:latin typeface="Nanum Square Round Bold"/>
                <a:ea typeface="Nanum Square Round Bold"/>
                <a:cs typeface="Nanum Square Round Bold"/>
                <a:sym typeface="Nanum Square Round Bold"/>
              </a:rPr>
              <a:t>코드구성</a:t>
            </a:r>
            <a:r>
              <a:rPr lang="en-US" altLang="ko-KR" sz="3200" b="1" dirty="0">
                <a:solidFill>
                  <a:srgbClr val="000000"/>
                </a:solidFill>
                <a:latin typeface="Nanum Square Round Bold"/>
                <a:ea typeface="Nanum Square Round Bold"/>
                <a:cs typeface="Nanum Square Round Bold"/>
                <a:sym typeface="Nanum Square Round Bold"/>
              </a:rPr>
              <a:t>/</a:t>
            </a:r>
            <a:r>
              <a:rPr lang="ko-KR" altLang="en-US" sz="3200" b="1" dirty="0">
                <a:solidFill>
                  <a:srgbClr val="000000"/>
                </a:solidFill>
                <a:latin typeface="Nanum Square Round Bold"/>
                <a:ea typeface="Nanum Square Round Bold"/>
                <a:cs typeface="Nanum Square Round Bold"/>
                <a:sym typeface="Nanum Square Round Bold"/>
              </a:rPr>
              <a:t>동작설명 </a:t>
            </a:r>
            <a:r>
              <a:rPr lang="en-US" altLang="ko-KR" sz="3200" b="1" dirty="0">
                <a:solidFill>
                  <a:srgbClr val="000000"/>
                </a:solidFill>
                <a:latin typeface="Nanum Square Round Bold"/>
                <a:ea typeface="Nanum Square Round Bold"/>
                <a:cs typeface="Nanum Square Round Bold"/>
                <a:sym typeface="Nanum Square Round Bold"/>
              </a:rPr>
              <a:t>B</a:t>
            </a:r>
            <a:endParaRPr lang="en-US" sz="3200" b="1" dirty="0">
              <a:solidFill>
                <a:srgbClr val="000000"/>
              </a:solidFill>
              <a:latin typeface="Nanum Square Round Bold"/>
              <a:ea typeface="Nanum Square Round Bold"/>
              <a:cs typeface="Nanum Square Round Bold"/>
              <a:sym typeface="Nanum Square Round Bold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13375585" y="5971177"/>
            <a:ext cx="3139115" cy="5897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896"/>
              </a:lnSpc>
              <a:spcBef>
                <a:spcPct val="0"/>
              </a:spcBef>
            </a:pPr>
            <a:r>
              <a:rPr lang="ko-KR" altLang="en-US" sz="3200" b="1" dirty="0">
                <a:solidFill>
                  <a:srgbClr val="000000"/>
                </a:solidFill>
                <a:latin typeface="Nanum Square Round Bold"/>
                <a:ea typeface="Nanum Square Round Bold"/>
                <a:cs typeface="Nanum Square Round Bold"/>
                <a:sym typeface="Nanum Square Round Bold"/>
              </a:rPr>
              <a:t>결과확인 </a:t>
            </a:r>
            <a:r>
              <a:rPr lang="en-US" altLang="ko-KR" sz="3200" b="1" dirty="0">
                <a:solidFill>
                  <a:srgbClr val="000000"/>
                </a:solidFill>
                <a:latin typeface="Nanum Square Round Bold"/>
                <a:ea typeface="Nanum Square Round Bold"/>
                <a:cs typeface="Nanum Square Round Bold"/>
                <a:sym typeface="Nanum Square Round Bold"/>
              </a:rPr>
              <a:t>B</a:t>
            </a:r>
            <a:endParaRPr lang="en-US" sz="3200" b="1" dirty="0">
              <a:solidFill>
                <a:srgbClr val="000000"/>
              </a:solidFill>
              <a:latin typeface="Nanum Square Round Bold"/>
              <a:ea typeface="Nanum Square Round Bold"/>
              <a:cs typeface="Nanum Square Round Bold"/>
              <a:sym typeface="Nanum Square Round Bold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3346113" y="4956946"/>
            <a:ext cx="534059" cy="5303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83"/>
              </a:lnSpc>
              <a:spcBef>
                <a:spcPct val="0"/>
              </a:spcBef>
            </a:pPr>
            <a:r>
              <a:rPr lang="en-US" sz="2799" b="1">
                <a:solidFill>
                  <a:srgbClr val="FFFFFF"/>
                </a:solidFill>
                <a:latin typeface="Nanum Square Round Bold"/>
                <a:ea typeface="Nanum Square Round Bold"/>
                <a:cs typeface="Nanum Square Round Bold"/>
                <a:sym typeface="Nanum Square Round Bold"/>
              </a:rPr>
              <a:t>01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7114008" y="4986112"/>
            <a:ext cx="534059" cy="5303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83"/>
              </a:lnSpc>
              <a:spcBef>
                <a:spcPct val="0"/>
              </a:spcBef>
            </a:pPr>
            <a:r>
              <a:rPr lang="en-US" sz="2799" b="1">
                <a:solidFill>
                  <a:srgbClr val="FFFFFF"/>
                </a:solidFill>
                <a:latin typeface="Nanum Square Round Bold"/>
                <a:ea typeface="Nanum Square Round Bold"/>
                <a:cs typeface="Nanum Square Round Bold"/>
                <a:sym typeface="Nanum Square Round Bold"/>
              </a:rPr>
              <a:t>02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0886326" y="4986112"/>
            <a:ext cx="534059" cy="5303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83"/>
              </a:lnSpc>
              <a:spcBef>
                <a:spcPct val="0"/>
              </a:spcBef>
            </a:pPr>
            <a:r>
              <a:rPr lang="en-US" sz="2799" b="1">
                <a:solidFill>
                  <a:srgbClr val="FFFFFF"/>
                </a:solidFill>
                <a:latin typeface="Nanum Square Round Bold"/>
                <a:ea typeface="Nanum Square Round Bold"/>
                <a:cs typeface="Nanum Square Round Bold"/>
                <a:sym typeface="Nanum Square Round Bold"/>
              </a:rPr>
              <a:t>03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4649797" y="4971234"/>
            <a:ext cx="534059" cy="5303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83"/>
              </a:lnSpc>
              <a:spcBef>
                <a:spcPct val="0"/>
              </a:spcBef>
            </a:pPr>
            <a:r>
              <a:rPr lang="en-US" sz="2799" b="1">
                <a:solidFill>
                  <a:srgbClr val="FFFFFF"/>
                </a:solidFill>
                <a:latin typeface="Nanum Square Round Bold"/>
                <a:ea typeface="Nanum Square Round Bold"/>
                <a:cs typeface="Nanum Square Round Bold"/>
                <a:sym typeface="Nanum Square Round Bold"/>
              </a:rPr>
              <a:t>04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5567886" y="2202332"/>
            <a:ext cx="7152228" cy="1319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737"/>
              </a:lnSpc>
              <a:spcBef>
                <a:spcPct val="0"/>
              </a:spcBef>
            </a:pPr>
            <a:r>
              <a:rPr lang="ko-KR" altLang="en-US" sz="7669" dirty="0">
                <a:solidFill>
                  <a:srgbClr val="000000"/>
                </a:solidFill>
                <a:latin typeface="TDTD강굴림"/>
                <a:ea typeface="TDTD강굴림"/>
                <a:cs typeface="TDTD강굴림"/>
                <a:sym typeface="TDTD강굴림"/>
              </a:rPr>
              <a:t>목차</a:t>
            </a:r>
            <a:endParaRPr lang="en-US" sz="7669" dirty="0">
              <a:solidFill>
                <a:srgbClr val="000000"/>
              </a:solidFill>
              <a:latin typeface="TDTD강굴림"/>
              <a:ea typeface="TDTD강굴림"/>
              <a:cs typeface="TDTD강굴림"/>
              <a:sym typeface="TDTD강굴림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2E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B316251-EA7F-D916-04DF-1EBA82452B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2F66B4A2-8E6B-B629-A454-68E3389E7382}"/>
              </a:ext>
            </a:extLst>
          </p:cNvPr>
          <p:cNvGrpSpPr/>
          <p:nvPr/>
        </p:nvGrpSpPr>
        <p:grpSpPr>
          <a:xfrm>
            <a:off x="921054" y="894170"/>
            <a:ext cx="16541142" cy="8603886"/>
            <a:chOff x="0" y="0"/>
            <a:chExt cx="4356515" cy="2266044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D2ADC122-64FE-BCED-A9AF-19A8EC6F19B3}"/>
                </a:ext>
              </a:extLst>
            </p:cNvPr>
            <p:cNvSpPr/>
            <p:nvPr/>
          </p:nvSpPr>
          <p:spPr>
            <a:xfrm>
              <a:off x="0" y="0"/>
              <a:ext cx="4356515" cy="2266044"/>
            </a:xfrm>
            <a:custGeom>
              <a:avLst/>
              <a:gdLst/>
              <a:ahLst/>
              <a:cxnLst/>
              <a:rect l="l" t="t" r="r" b="b"/>
              <a:pathLst>
                <a:path w="4356515" h="2266044">
                  <a:moveTo>
                    <a:pt x="10765" y="0"/>
                  </a:moveTo>
                  <a:lnTo>
                    <a:pt x="4345750" y="0"/>
                  </a:lnTo>
                  <a:cubicBezTo>
                    <a:pt x="4348605" y="0"/>
                    <a:pt x="4351343" y="1134"/>
                    <a:pt x="4353362" y="3153"/>
                  </a:cubicBezTo>
                  <a:cubicBezTo>
                    <a:pt x="4355381" y="5172"/>
                    <a:pt x="4356515" y="7910"/>
                    <a:pt x="4356515" y="10765"/>
                  </a:cubicBezTo>
                  <a:lnTo>
                    <a:pt x="4356515" y="2255279"/>
                  </a:lnTo>
                  <a:cubicBezTo>
                    <a:pt x="4356515" y="2261224"/>
                    <a:pt x="4351695" y="2266044"/>
                    <a:pt x="4345750" y="2266044"/>
                  </a:cubicBezTo>
                  <a:lnTo>
                    <a:pt x="10765" y="2266044"/>
                  </a:lnTo>
                  <a:cubicBezTo>
                    <a:pt x="7910" y="2266044"/>
                    <a:pt x="5172" y="2264910"/>
                    <a:pt x="3153" y="2262891"/>
                  </a:cubicBezTo>
                  <a:cubicBezTo>
                    <a:pt x="1134" y="2260872"/>
                    <a:pt x="0" y="2258134"/>
                    <a:pt x="0" y="2255279"/>
                  </a:cubicBezTo>
                  <a:lnTo>
                    <a:pt x="0" y="10765"/>
                  </a:lnTo>
                  <a:cubicBezTo>
                    <a:pt x="0" y="7910"/>
                    <a:pt x="1134" y="5172"/>
                    <a:pt x="3153" y="3153"/>
                  </a:cubicBezTo>
                  <a:cubicBezTo>
                    <a:pt x="5172" y="1134"/>
                    <a:pt x="7910" y="0"/>
                    <a:pt x="10765" y="0"/>
                  </a:cubicBezTo>
                  <a:close/>
                </a:path>
              </a:pathLst>
            </a:custGeom>
            <a:solidFill>
              <a:srgbClr val="000000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1217D370-F27F-156E-6B94-E688D1D70615}"/>
                </a:ext>
              </a:extLst>
            </p:cNvPr>
            <p:cNvSpPr txBox="1"/>
            <p:nvPr/>
          </p:nvSpPr>
          <p:spPr>
            <a:xfrm>
              <a:off x="0" y="-47625"/>
              <a:ext cx="4356515" cy="23136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DDF0D088-0EE4-98D8-8CE0-149DA815549F}"/>
              </a:ext>
            </a:extLst>
          </p:cNvPr>
          <p:cNvGrpSpPr/>
          <p:nvPr/>
        </p:nvGrpSpPr>
        <p:grpSpPr>
          <a:xfrm>
            <a:off x="825804" y="788945"/>
            <a:ext cx="16541142" cy="8603886"/>
            <a:chOff x="0" y="0"/>
            <a:chExt cx="4356515" cy="2266044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4A9D96D8-519D-C6EE-5723-8C9A9BD2895F}"/>
                </a:ext>
              </a:extLst>
            </p:cNvPr>
            <p:cNvSpPr/>
            <p:nvPr/>
          </p:nvSpPr>
          <p:spPr>
            <a:xfrm>
              <a:off x="0" y="0"/>
              <a:ext cx="4356515" cy="2266044"/>
            </a:xfrm>
            <a:custGeom>
              <a:avLst/>
              <a:gdLst/>
              <a:ahLst/>
              <a:cxnLst/>
              <a:rect l="l" t="t" r="r" b="b"/>
              <a:pathLst>
                <a:path w="4356515" h="2266044">
                  <a:moveTo>
                    <a:pt x="10765" y="0"/>
                  </a:moveTo>
                  <a:lnTo>
                    <a:pt x="4345750" y="0"/>
                  </a:lnTo>
                  <a:cubicBezTo>
                    <a:pt x="4348605" y="0"/>
                    <a:pt x="4351343" y="1134"/>
                    <a:pt x="4353362" y="3153"/>
                  </a:cubicBezTo>
                  <a:cubicBezTo>
                    <a:pt x="4355381" y="5172"/>
                    <a:pt x="4356515" y="7910"/>
                    <a:pt x="4356515" y="10765"/>
                  </a:cubicBezTo>
                  <a:lnTo>
                    <a:pt x="4356515" y="2255279"/>
                  </a:lnTo>
                  <a:cubicBezTo>
                    <a:pt x="4356515" y="2261224"/>
                    <a:pt x="4351695" y="2266044"/>
                    <a:pt x="4345750" y="2266044"/>
                  </a:cubicBezTo>
                  <a:lnTo>
                    <a:pt x="10765" y="2266044"/>
                  </a:lnTo>
                  <a:cubicBezTo>
                    <a:pt x="7910" y="2266044"/>
                    <a:pt x="5172" y="2264910"/>
                    <a:pt x="3153" y="2262891"/>
                  </a:cubicBezTo>
                  <a:cubicBezTo>
                    <a:pt x="1134" y="2260872"/>
                    <a:pt x="0" y="2258134"/>
                    <a:pt x="0" y="2255279"/>
                  </a:cubicBezTo>
                  <a:lnTo>
                    <a:pt x="0" y="10765"/>
                  </a:lnTo>
                  <a:cubicBezTo>
                    <a:pt x="0" y="7910"/>
                    <a:pt x="1134" y="5172"/>
                    <a:pt x="3153" y="3153"/>
                  </a:cubicBezTo>
                  <a:cubicBezTo>
                    <a:pt x="5172" y="1134"/>
                    <a:pt x="7910" y="0"/>
                    <a:pt x="10765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960BD1D8-F90C-3F73-8984-BA92F74A6E12}"/>
                </a:ext>
              </a:extLst>
            </p:cNvPr>
            <p:cNvSpPr txBox="1"/>
            <p:nvPr/>
          </p:nvSpPr>
          <p:spPr>
            <a:xfrm>
              <a:off x="0" y="-47625"/>
              <a:ext cx="4356515" cy="23136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AutoShape 8">
            <a:extLst>
              <a:ext uri="{FF2B5EF4-FFF2-40B4-BE49-F238E27FC236}">
                <a16:creationId xmlns:a16="http://schemas.microsoft.com/office/drawing/2014/main" id="{79FC21C5-39B1-B0EB-FEC5-FF89F64DD239}"/>
              </a:ext>
            </a:extLst>
          </p:cNvPr>
          <p:cNvSpPr/>
          <p:nvPr/>
        </p:nvSpPr>
        <p:spPr>
          <a:xfrm>
            <a:off x="825804" y="1657442"/>
            <a:ext cx="16541142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C557D88A-EB74-53BD-E3DF-C5EE9288D82C}"/>
              </a:ext>
            </a:extLst>
          </p:cNvPr>
          <p:cNvSpPr/>
          <p:nvPr/>
        </p:nvSpPr>
        <p:spPr>
          <a:xfrm>
            <a:off x="1389943" y="1176191"/>
            <a:ext cx="556995" cy="139249"/>
          </a:xfrm>
          <a:custGeom>
            <a:avLst/>
            <a:gdLst/>
            <a:ahLst/>
            <a:cxnLst/>
            <a:rect l="l" t="t" r="r" b="b"/>
            <a:pathLst>
              <a:path w="556995" h="139249">
                <a:moveTo>
                  <a:pt x="0" y="0"/>
                </a:moveTo>
                <a:lnTo>
                  <a:pt x="556995" y="0"/>
                </a:lnTo>
                <a:lnTo>
                  <a:pt x="556995" y="139249"/>
                </a:lnTo>
                <a:lnTo>
                  <a:pt x="0" y="1392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0" name="AutoShape 10">
            <a:extLst>
              <a:ext uri="{FF2B5EF4-FFF2-40B4-BE49-F238E27FC236}">
                <a16:creationId xmlns:a16="http://schemas.microsoft.com/office/drawing/2014/main" id="{EC2D57BC-1CE5-872F-5B92-C9B76527247F}"/>
              </a:ext>
            </a:extLst>
          </p:cNvPr>
          <p:cNvSpPr/>
          <p:nvPr/>
        </p:nvSpPr>
        <p:spPr>
          <a:xfrm flipV="1">
            <a:off x="8915400" y="1638300"/>
            <a:ext cx="0" cy="7735344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3E9C417B-C0ED-C497-04F7-F19B6A71FB06}"/>
              </a:ext>
            </a:extLst>
          </p:cNvPr>
          <p:cNvSpPr txBox="1"/>
          <p:nvPr/>
        </p:nvSpPr>
        <p:spPr>
          <a:xfrm>
            <a:off x="2042189" y="455284"/>
            <a:ext cx="5349212" cy="11830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737"/>
              </a:lnSpc>
              <a:spcBef>
                <a:spcPct val="0"/>
              </a:spcBef>
            </a:pPr>
            <a:r>
              <a:rPr lang="ko-KR" altLang="en-US" sz="4400" dirty="0">
                <a:solidFill>
                  <a:srgbClr val="000000"/>
                </a:solidFill>
                <a:latin typeface="TDTD강굴림"/>
                <a:ea typeface="TDTD강굴림"/>
                <a:cs typeface="TDTD강굴림"/>
                <a:sym typeface="TDTD강굴림"/>
              </a:rPr>
              <a:t>코드구성</a:t>
            </a:r>
            <a:r>
              <a:rPr lang="en-US" altLang="ko-KR" sz="4400" dirty="0">
                <a:solidFill>
                  <a:srgbClr val="000000"/>
                </a:solidFill>
                <a:latin typeface="TDTD강굴림"/>
                <a:ea typeface="TDTD강굴림"/>
                <a:cs typeface="TDTD강굴림"/>
                <a:sym typeface="TDTD강굴림"/>
              </a:rPr>
              <a:t>/</a:t>
            </a:r>
            <a:r>
              <a:rPr lang="ko-KR" altLang="en-US" sz="4400" dirty="0">
                <a:solidFill>
                  <a:srgbClr val="000000"/>
                </a:solidFill>
                <a:latin typeface="TDTD강굴림"/>
                <a:ea typeface="TDTD강굴림"/>
                <a:cs typeface="TDTD강굴림"/>
                <a:sym typeface="TDTD강굴림"/>
              </a:rPr>
              <a:t>동작설명 </a:t>
            </a:r>
            <a:r>
              <a:rPr lang="en-US" altLang="ko-KR" sz="4400" dirty="0">
                <a:solidFill>
                  <a:srgbClr val="000000"/>
                </a:solidFill>
                <a:latin typeface="TDTD강굴림"/>
                <a:ea typeface="TDTD강굴림"/>
                <a:cs typeface="TDTD강굴림"/>
                <a:sym typeface="TDTD강굴림"/>
              </a:rPr>
              <a:t>A</a:t>
            </a:r>
            <a:endParaRPr lang="en-US" sz="4400" dirty="0">
              <a:solidFill>
                <a:srgbClr val="000000"/>
              </a:solidFill>
              <a:latin typeface="TDTD강굴림"/>
              <a:ea typeface="TDTD강굴림"/>
              <a:cs typeface="TDTD강굴림"/>
              <a:sym typeface="TDTD강굴림"/>
            </a:endParaRPr>
          </a:p>
        </p:txBody>
      </p:sp>
    </p:spTree>
    <p:extLst>
      <p:ext uri="{BB962C8B-B14F-4D97-AF65-F5344CB8AC3E}">
        <p14:creationId xmlns:p14="http://schemas.microsoft.com/office/powerpoint/2010/main" val="29357383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2E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ACC7887-219C-17DD-D3CD-DB3885B793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895E5487-D843-995F-BC97-459AB10F6C61}"/>
              </a:ext>
            </a:extLst>
          </p:cNvPr>
          <p:cNvGrpSpPr/>
          <p:nvPr/>
        </p:nvGrpSpPr>
        <p:grpSpPr>
          <a:xfrm>
            <a:off x="921054" y="894170"/>
            <a:ext cx="16541142" cy="8603886"/>
            <a:chOff x="0" y="0"/>
            <a:chExt cx="4356515" cy="2266044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80AB57D4-4B77-A6AD-1E3C-A4F5AEAD99C8}"/>
                </a:ext>
              </a:extLst>
            </p:cNvPr>
            <p:cNvSpPr/>
            <p:nvPr/>
          </p:nvSpPr>
          <p:spPr>
            <a:xfrm>
              <a:off x="0" y="0"/>
              <a:ext cx="4356515" cy="2266044"/>
            </a:xfrm>
            <a:custGeom>
              <a:avLst/>
              <a:gdLst/>
              <a:ahLst/>
              <a:cxnLst/>
              <a:rect l="l" t="t" r="r" b="b"/>
              <a:pathLst>
                <a:path w="4356515" h="2266044">
                  <a:moveTo>
                    <a:pt x="10765" y="0"/>
                  </a:moveTo>
                  <a:lnTo>
                    <a:pt x="4345750" y="0"/>
                  </a:lnTo>
                  <a:cubicBezTo>
                    <a:pt x="4348605" y="0"/>
                    <a:pt x="4351343" y="1134"/>
                    <a:pt x="4353362" y="3153"/>
                  </a:cubicBezTo>
                  <a:cubicBezTo>
                    <a:pt x="4355381" y="5172"/>
                    <a:pt x="4356515" y="7910"/>
                    <a:pt x="4356515" y="10765"/>
                  </a:cubicBezTo>
                  <a:lnTo>
                    <a:pt x="4356515" y="2255279"/>
                  </a:lnTo>
                  <a:cubicBezTo>
                    <a:pt x="4356515" y="2261224"/>
                    <a:pt x="4351695" y="2266044"/>
                    <a:pt x="4345750" y="2266044"/>
                  </a:cubicBezTo>
                  <a:lnTo>
                    <a:pt x="10765" y="2266044"/>
                  </a:lnTo>
                  <a:cubicBezTo>
                    <a:pt x="7910" y="2266044"/>
                    <a:pt x="5172" y="2264910"/>
                    <a:pt x="3153" y="2262891"/>
                  </a:cubicBezTo>
                  <a:cubicBezTo>
                    <a:pt x="1134" y="2260872"/>
                    <a:pt x="0" y="2258134"/>
                    <a:pt x="0" y="2255279"/>
                  </a:cubicBezTo>
                  <a:lnTo>
                    <a:pt x="0" y="10765"/>
                  </a:lnTo>
                  <a:cubicBezTo>
                    <a:pt x="0" y="7910"/>
                    <a:pt x="1134" y="5172"/>
                    <a:pt x="3153" y="3153"/>
                  </a:cubicBezTo>
                  <a:cubicBezTo>
                    <a:pt x="5172" y="1134"/>
                    <a:pt x="7910" y="0"/>
                    <a:pt x="10765" y="0"/>
                  </a:cubicBezTo>
                  <a:close/>
                </a:path>
              </a:pathLst>
            </a:custGeom>
            <a:solidFill>
              <a:srgbClr val="000000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F03C44AF-B0C8-0568-F5D2-01714DE7D2DC}"/>
                </a:ext>
              </a:extLst>
            </p:cNvPr>
            <p:cNvSpPr txBox="1"/>
            <p:nvPr/>
          </p:nvSpPr>
          <p:spPr>
            <a:xfrm>
              <a:off x="0" y="-47625"/>
              <a:ext cx="4356515" cy="23136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C01FC8E8-A05B-1418-F2F1-DF2AC08794FB}"/>
              </a:ext>
            </a:extLst>
          </p:cNvPr>
          <p:cNvGrpSpPr/>
          <p:nvPr/>
        </p:nvGrpSpPr>
        <p:grpSpPr>
          <a:xfrm>
            <a:off x="825804" y="788945"/>
            <a:ext cx="16541142" cy="8603886"/>
            <a:chOff x="0" y="0"/>
            <a:chExt cx="4356515" cy="2266044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17A8C0BB-39E8-C9D9-A26A-058368D2C8BC}"/>
                </a:ext>
              </a:extLst>
            </p:cNvPr>
            <p:cNvSpPr/>
            <p:nvPr/>
          </p:nvSpPr>
          <p:spPr>
            <a:xfrm>
              <a:off x="0" y="0"/>
              <a:ext cx="4356515" cy="2266044"/>
            </a:xfrm>
            <a:custGeom>
              <a:avLst/>
              <a:gdLst/>
              <a:ahLst/>
              <a:cxnLst/>
              <a:rect l="l" t="t" r="r" b="b"/>
              <a:pathLst>
                <a:path w="4356515" h="2266044">
                  <a:moveTo>
                    <a:pt x="10765" y="0"/>
                  </a:moveTo>
                  <a:lnTo>
                    <a:pt x="4345750" y="0"/>
                  </a:lnTo>
                  <a:cubicBezTo>
                    <a:pt x="4348605" y="0"/>
                    <a:pt x="4351343" y="1134"/>
                    <a:pt x="4353362" y="3153"/>
                  </a:cubicBezTo>
                  <a:cubicBezTo>
                    <a:pt x="4355381" y="5172"/>
                    <a:pt x="4356515" y="7910"/>
                    <a:pt x="4356515" y="10765"/>
                  </a:cubicBezTo>
                  <a:lnTo>
                    <a:pt x="4356515" y="2255279"/>
                  </a:lnTo>
                  <a:cubicBezTo>
                    <a:pt x="4356515" y="2261224"/>
                    <a:pt x="4351695" y="2266044"/>
                    <a:pt x="4345750" y="2266044"/>
                  </a:cubicBezTo>
                  <a:lnTo>
                    <a:pt x="10765" y="2266044"/>
                  </a:lnTo>
                  <a:cubicBezTo>
                    <a:pt x="7910" y="2266044"/>
                    <a:pt x="5172" y="2264910"/>
                    <a:pt x="3153" y="2262891"/>
                  </a:cubicBezTo>
                  <a:cubicBezTo>
                    <a:pt x="1134" y="2260872"/>
                    <a:pt x="0" y="2258134"/>
                    <a:pt x="0" y="2255279"/>
                  </a:cubicBezTo>
                  <a:lnTo>
                    <a:pt x="0" y="10765"/>
                  </a:lnTo>
                  <a:cubicBezTo>
                    <a:pt x="0" y="7910"/>
                    <a:pt x="1134" y="5172"/>
                    <a:pt x="3153" y="3153"/>
                  </a:cubicBezTo>
                  <a:cubicBezTo>
                    <a:pt x="5172" y="1134"/>
                    <a:pt x="7910" y="0"/>
                    <a:pt x="10765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5FFFA6AF-D271-DDA9-9C6C-F33F5F94C772}"/>
                </a:ext>
              </a:extLst>
            </p:cNvPr>
            <p:cNvSpPr txBox="1"/>
            <p:nvPr/>
          </p:nvSpPr>
          <p:spPr>
            <a:xfrm>
              <a:off x="0" y="-47625"/>
              <a:ext cx="4356515" cy="23136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AutoShape 8">
            <a:extLst>
              <a:ext uri="{FF2B5EF4-FFF2-40B4-BE49-F238E27FC236}">
                <a16:creationId xmlns:a16="http://schemas.microsoft.com/office/drawing/2014/main" id="{3299EB18-26D2-BC64-A1D0-2B49B46284A9}"/>
              </a:ext>
            </a:extLst>
          </p:cNvPr>
          <p:cNvSpPr/>
          <p:nvPr/>
        </p:nvSpPr>
        <p:spPr>
          <a:xfrm>
            <a:off x="825804" y="1657442"/>
            <a:ext cx="16541142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B09E6D31-FBF8-F565-C144-C23471B75EA0}"/>
              </a:ext>
            </a:extLst>
          </p:cNvPr>
          <p:cNvSpPr/>
          <p:nvPr/>
        </p:nvSpPr>
        <p:spPr>
          <a:xfrm>
            <a:off x="1389943" y="1176191"/>
            <a:ext cx="556995" cy="139249"/>
          </a:xfrm>
          <a:custGeom>
            <a:avLst/>
            <a:gdLst/>
            <a:ahLst/>
            <a:cxnLst/>
            <a:rect l="l" t="t" r="r" b="b"/>
            <a:pathLst>
              <a:path w="556995" h="139249">
                <a:moveTo>
                  <a:pt x="0" y="0"/>
                </a:moveTo>
                <a:lnTo>
                  <a:pt x="556995" y="0"/>
                </a:lnTo>
                <a:lnTo>
                  <a:pt x="556995" y="139249"/>
                </a:lnTo>
                <a:lnTo>
                  <a:pt x="0" y="1392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0" name="AutoShape 10">
            <a:extLst>
              <a:ext uri="{FF2B5EF4-FFF2-40B4-BE49-F238E27FC236}">
                <a16:creationId xmlns:a16="http://schemas.microsoft.com/office/drawing/2014/main" id="{CC66E42C-4069-FC14-3006-4E0E7B58699A}"/>
              </a:ext>
            </a:extLst>
          </p:cNvPr>
          <p:cNvSpPr/>
          <p:nvPr/>
        </p:nvSpPr>
        <p:spPr>
          <a:xfrm flipV="1">
            <a:off x="8915400" y="1638300"/>
            <a:ext cx="0" cy="7735344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20C968FB-B8EF-4A1F-B942-E8371A2043C9}"/>
              </a:ext>
            </a:extLst>
          </p:cNvPr>
          <p:cNvSpPr txBox="1"/>
          <p:nvPr/>
        </p:nvSpPr>
        <p:spPr>
          <a:xfrm>
            <a:off x="2042189" y="455284"/>
            <a:ext cx="5349212" cy="11830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737"/>
              </a:lnSpc>
              <a:spcBef>
                <a:spcPct val="0"/>
              </a:spcBef>
            </a:pPr>
            <a:r>
              <a:rPr lang="ko-KR" altLang="en-US" sz="4400" dirty="0">
                <a:solidFill>
                  <a:srgbClr val="000000"/>
                </a:solidFill>
                <a:latin typeface="TDTD강굴림"/>
                <a:ea typeface="TDTD강굴림"/>
                <a:cs typeface="TDTD강굴림"/>
                <a:sym typeface="TDTD강굴림"/>
              </a:rPr>
              <a:t>코드구성</a:t>
            </a:r>
            <a:r>
              <a:rPr lang="en-US" altLang="ko-KR" sz="4400" dirty="0">
                <a:solidFill>
                  <a:srgbClr val="000000"/>
                </a:solidFill>
                <a:latin typeface="TDTD강굴림"/>
                <a:ea typeface="TDTD강굴림"/>
                <a:cs typeface="TDTD강굴림"/>
                <a:sym typeface="TDTD강굴림"/>
              </a:rPr>
              <a:t>/</a:t>
            </a:r>
            <a:r>
              <a:rPr lang="ko-KR" altLang="en-US" sz="4400" dirty="0">
                <a:solidFill>
                  <a:srgbClr val="000000"/>
                </a:solidFill>
                <a:latin typeface="TDTD강굴림"/>
                <a:ea typeface="TDTD강굴림"/>
                <a:cs typeface="TDTD강굴림"/>
                <a:sym typeface="TDTD강굴림"/>
              </a:rPr>
              <a:t>동작설명</a:t>
            </a:r>
            <a:r>
              <a:rPr lang="en-US" altLang="ko-KR" sz="4400" dirty="0">
                <a:solidFill>
                  <a:srgbClr val="000000"/>
                </a:solidFill>
                <a:latin typeface="TDTD강굴림"/>
                <a:ea typeface="TDTD강굴림"/>
                <a:cs typeface="TDTD강굴림"/>
                <a:sym typeface="TDTD강굴림"/>
              </a:rPr>
              <a:t> A</a:t>
            </a:r>
            <a:endParaRPr lang="en-US" sz="4400" dirty="0">
              <a:solidFill>
                <a:srgbClr val="000000"/>
              </a:solidFill>
              <a:latin typeface="TDTD강굴림"/>
              <a:ea typeface="TDTD강굴림"/>
              <a:cs typeface="TDTD강굴림"/>
              <a:sym typeface="TDTD강굴림"/>
            </a:endParaRPr>
          </a:p>
        </p:txBody>
      </p:sp>
    </p:spTree>
    <p:extLst>
      <p:ext uri="{BB962C8B-B14F-4D97-AF65-F5344CB8AC3E}">
        <p14:creationId xmlns:p14="http://schemas.microsoft.com/office/powerpoint/2010/main" val="16240017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2E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F165501-0C0A-8494-1D1A-C0D3ED4714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4566B27D-6631-97C7-5147-C3EBC23D09E1}"/>
              </a:ext>
            </a:extLst>
          </p:cNvPr>
          <p:cNvGrpSpPr/>
          <p:nvPr/>
        </p:nvGrpSpPr>
        <p:grpSpPr>
          <a:xfrm>
            <a:off x="921054" y="894170"/>
            <a:ext cx="16541142" cy="8603886"/>
            <a:chOff x="0" y="0"/>
            <a:chExt cx="4356515" cy="2266044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7622CD04-88B0-B8D4-BB6D-B97CB1AE0478}"/>
                </a:ext>
              </a:extLst>
            </p:cNvPr>
            <p:cNvSpPr/>
            <p:nvPr/>
          </p:nvSpPr>
          <p:spPr>
            <a:xfrm>
              <a:off x="0" y="0"/>
              <a:ext cx="4356515" cy="2266044"/>
            </a:xfrm>
            <a:custGeom>
              <a:avLst/>
              <a:gdLst/>
              <a:ahLst/>
              <a:cxnLst/>
              <a:rect l="l" t="t" r="r" b="b"/>
              <a:pathLst>
                <a:path w="4356515" h="2266044">
                  <a:moveTo>
                    <a:pt x="10765" y="0"/>
                  </a:moveTo>
                  <a:lnTo>
                    <a:pt x="4345750" y="0"/>
                  </a:lnTo>
                  <a:cubicBezTo>
                    <a:pt x="4348605" y="0"/>
                    <a:pt x="4351343" y="1134"/>
                    <a:pt x="4353362" y="3153"/>
                  </a:cubicBezTo>
                  <a:cubicBezTo>
                    <a:pt x="4355381" y="5172"/>
                    <a:pt x="4356515" y="7910"/>
                    <a:pt x="4356515" y="10765"/>
                  </a:cubicBezTo>
                  <a:lnTo>
                    <a:pt x="4356515" y="2255279"/>
                  </a:lnTo>
                  <a:cubicBezTo>
                    <a:pt x="4356515" y="2261224"/>
                    <a:pt x="4351695" y="2266044"/>
                    <a:pt x="4345750" y="2266044"/>
                  </a:cubicBezTo>
                  <a:lnTo>
                    <a:pt x="10765" y="2266044"/>
                  </a:lnTo>
                  <a:cubicBezTo>
                    <a:pt x="7910" y="2266044"/>
                    <a:pt x="5172" y="2264910"/>
                    <a:pt x="3153" y="2262891"/>
                  </a:cubicBezTo>
                  <a:cubicBezTo>
                    <a:pt x="1134" y="2260872"/>
                    <a:pt x="0" y="2258134"/>
                    <a:pt x="0" y="2255279"/>
                  </a:cubicBezTo>
                  <a:lnTo>
                    <a:pt x="0" y="10765"/>
                  </a:lnTo>
                  <a:cubicBezTo>
                    <a:pt x="0" y="7910"/>
                    <a:pt x="1134" y="5172"/>
                    <a:pt x="3153" y="3153"/>
                  </a:cubicBezTo>
                  <a:cubicBezTo>
                    <a:pt x="5172" y="1134"/>
                    <a:pt x="7910" y="0"/>
                    <a:pt x="10765" y="0"/>
                  </a:cubicBezTo>
                  <a:close/>
                </a:path>
              </a:pathLst>
            </a:custGeom>
            <a:solidFill>
              <a:srgbClr val="000000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99C54605-DD59-7A53-2C55-126CAA8826FD}"/>
                </a:ext>
              </a:extLst>
            </p:cNvPr>
            <p:cNvSpPr txBox="1"/>
            <p:nvPr/>
          </p:nvSpPr>
          <p:spPr>
            <a:xfrm>
              <a:off x="0" y="-47625"/>
              <a:ext cx="4356515" cy="23136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9EF1DFBE-6457-DA2F-8229-4418FDD59B95}"/>
              </a:ext>
            </a:extLst>
          </p:cNvPr>
          <p:cNvGrpSpPr/>
          <p:nvPr/>
        </p:nvGrpSpPr>
        <p:grpSpPr>
          <a:xfrm>
            <a:off x="825804" y="788945"/>
            <a:ext cx="16541142" cy="8603886"/>
            <a:chOff x="0" y="0"/>
            <a:chExt cx="4356515" cy="2266044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9D5016C1-81DD-0ACC-6087-B3AD86CC9303}"/>
                </a:ext>
              </a:extLst>
            </p:cNvPr>
            <p:cNvSpPr/>
            <p:nvPr/>
          </p:nvSpPr>
          <p:spPr>
            <a:xfrm>
              <a:off x="0" y="0"/>
              <a:ext cx="4356515" cy="2266044"/>
            </a:xfrm>
            <a:custGeom>
              <a:avLst/>
              <a:gdLst/>
              <a:ahLst/>
              <a:cxnLst/>
              <a:rect l="l" t="t" r="r" b="b"/>
              <a:pathLst>
                <a:path w="4356515" h="2266044">
                  <a:moveTo>
                    <a:pt x="10765" y="0"/>
                  </a:moveTo>
                  <a:lnTo>
                    <a:pt x="4345750" y="0"/>
                  </a:lnTo>
                  <a:cubicBezTo>
                    <a:pt x="4348605" y="0"/>
                    <a:pt x="4351343" y="1134"/>
                    <a:pt x="4353362" y="3153"/>
                  </a:cubicBezTo>
                  <a:cubicBezTo>
                    <a:pt x="4355381" y="5172"/>
                    <a:pt x="4356515" y="7910"/>
                    <a:pt x="4356515" y="10765"/>
                  </a:cubicBezTo>
                  <a:lnTo>
                    <a:pt x="4356515" y="2255279"/>
                  </a:lnTo>
                  <a:cubicBezTo>
                    <a:pt x="4356515" y="2261224"/>
                    <a:pt x="4351695" y="2266044"/>
                    <a:pt x="4345750" y="2266044"/>
                  </a:cubicBezTo>
                  <a:lnTo>
                    <a:pt x="10765" y="2266044"/>
                  </a:lnTo>
                  <a:cubicBezTo>
                    <a:pt x="7910" y="2266044"/>
                    <a:pt x="5172" y="2264910"/>
                    <a:pt x="3153" y="2262891"/>
                  </a:cubicBezTo>
                  <a:cubicBezTo>
                    <a:pt x="1134" y="2260872"/>
                    <a:pt x="0" y="2258134"/>
                    <a:pt x="0" y="2255279"/>
                  </a:cubicBezTo>
                  <a:lnTo>
                    <a:pt x="0" y="10765"/>
                  </a:lnTo>
                  <a:cubicBezTo>
                    <a:pt x="0" y="7910"/>
                    <a:pt x="1134" y="5172"/>
                    <a:pt x="3153" y="3153"/>
                  </a:cubicBezTo>
                  <a:cubicBezTo>
                    <a:pt x="5172" y="1134"/>
                    <a:pt x="7910" y="0"/>
                    <a:pt x="10765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8AC298DE-819B-132C-3AE6-41EE7AEAA6DE}"/>
                </a:ext>
              </a:extLst>
            </p:cNvPr>
            <p:cNvSpPr txBox="1"/>
            <p:nvPr/>
          </p:nvSpPr>
          <p:spPr>
            <a:xfrm>
              <a:off x="0" y="-47625"/>
              <a:ext cx="4356515" cy="23136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AutoShape 8">
            <a:extLst>
              <a:ext uri="{FF2B5EF4-FFF2-40B4-BE49-F238E27FC236}">
                <a16:creationId xmlns:a16="http://schemas.microsoft.com/office/drawing/2014/main" id="{175C2DF7-9826-EC51-6970-F80D9C9D0D79}"/>
              </a:ext>
            </a:extLst>
          </p:cNvPr>
          <p:cNvSpPr/>
          <p:nvPr/>
        </p:nvSpPr>
        <p:spPr>
          <a:xfrm>
            <a:off x="825804" y="1657442"/>
            <a:ext cx="16541142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C413557B-1EDF-B00F-C128-AE0CD75D1E91}"/>
              </a:ext>
            </a:extLst>
          </p:cNvPr>
          <p:cNvSpPr/>
          <p:nvPr/>
        </p:nvSpPr>
        <p:spPr>
          <a:xfrm>
            <a:off x="1389943" y="1176191"/>
            <a:ext cx="556995" cy="139249"/>
          </a:xfrm>
          <a:custGeom>
            <a:avLst/>
            <a:gdLst/>
            <a:ahLst/>
            <a:cxnLst/>
            <a:rect l="l" t="t" r="r" b="b"/>
            <a:pathLst>
              <a:path w="556995" h="139249">
                <a:moveTo>
                  <a:pt x="0" y="0"/>
                </a:moveTo>
                <a:lnTo>
                  <a:pt x="556995" y="0"/>
                </a:lnTo>
                <a:lnTo>
                  <a:pt x="556995" y="139249"/>
                </a:lnTo>
                <a:lnTo>
                  <a:pt x="0" y="1392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4F047153-C330-0662-47A2-9C036A19D599}"/>
              </a:ext>
            </a:extLst>
          </p:cNvPr>
          <p:cNvSpPr txBox="1"/>
          <p:nvPr/>
        </p:nvSpPr>
        <p:spPr>
          <a:xfrm>
            <a:off x="822988" y="421814"/>
            <a:ext cx="5349212" cy="11830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737"/>
              </a:lnSpc>
              <a:spcBef>
                <a:spcPct val="0"/>
              </a:spcBef>
            </a:pPr>
            <a:r>
              <a:rPr lang="ko-KR" altLang="en-US" sz="4400" dirty="0">
                <a:solidFill>
                  <a:srgbClr val="000000"/>
                </a:solidFill>
                <a:latin typeface="TDTD강굴림"/>
                <a:ea typeface="TDTD강굴림"/>
                <a:cs typeface="TDTD강굴림"/>
                <a:sym typeface="TDTD강굴림"/>
              </a:rPr>
              <a:t>결과확인 </a:t>
            </a:r>
            <a:r>
              <a:rPr lang="en-US" altLang="ko-KR" sz="4400" dirty="0">
                <a:solidFill>
                  <a:srgbClr val="000000"/>
                </a:solidFill>
                <a:latin typeface="TDTD강굴림"/>
                <a:ea typeface="TDTD강굴림"/>
                <a:cs typeface="TDTD강굴림"/>
                <a:sym typeface="TDTD강굴림"/>
              </a:rPr>
              <a:t>A</a:t>
            </a:r>
            <a:endParaRPr lang="en-US" sz="4400" dirty="0">
              <a:solidFill>
                <a:srgbClr val="000000"/>
              </a:solidFill>
              <a:latin typeface="TDTD강굴림"/>
              <a:ea typeface="TDTD강굴림"/>
              <a:cs typeface="TDTD강굴림"/>
              <a:sym typeface="TDTD강굴림"/>
            </a:endParaRPr>
          </a:p>
        </p:txBody>
      </p:sp>
      <p:grpSp>
        <p:nvGrpSpPr>
          <p:cNvPr id="18" name="Group 10">
            <a:extLst>
              <a:ext uri="{FF2B5EF4-FFF2-40B4-BE49-F238E27FC236}">
                <a16:creationId xmlns:a16="http://schemas.microsoft.com/office/drawing/2014/main" id="{0CECB0DD-D555-4B15-7FAA-A82DB86ADB62}"/>
              </a:ext>
            </a:extLst>
          </p:cNvPr>
          <p:cNvGrpSpPr/>
          <p:nvPr/>
        </p:nvGrpSpPr>
        <p:grpSpPr>
          <a:xfrm>
            <a:off x="1913869" y="1951311"/>
            <a:ext cx="3496331" cy="7223936"/>
            <a:chOff x="0" y="0"/>
            <a:chExt cx="1873950" cy="399048"/>
          </a:xfrm>
        </p:grpSpPr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3F3327A4-BE11-A6FE-561C-D653DF28C85C}"/>
                </a:ext>
              </a:extLst>
            </p:cNvPr>
            <p:cNvSpPr/>
            <p:nvPr/>
          </p:nvSpPr>
          <p:spPr>
            <a:xfrm>
              <a:off x="0" y="0"/>
              <a:ext cx="1873950" cy="399048"/>
            </a:xfrm>
            <a:custGeom>
              <a:avLst/>
              <a:gdLst/>
              <a:ahLst/>
              <a:cxnLst/>
              <a:rect l="l" t="t" r="r" b="b"/>
              <a:pathLst>
                <a:path w="1873950" h="399048">
                  <a:moveTo>
                    <a:pt x="25026" y="0"/>
                  </a:moveTo>
                  <a:lnTo>
                    <a:pt x="1848924" y="0"/>
                  </a:lnTo>
                  <a:cubicBezTo>
                    <a:pt x="1855561" y="0"/>
                    <a:pt x="1861926" y="2637"/>
                    <a:pt x="1866620" y="7330"/>
                  </a:cubicBezTo>
                  <a:cubicBezTo>
                    <a:pt x="1871313" y="12023"/>
                    <a:pt x="1873950" y="18389"/>
                    <a:pt x="1873950" y="25026"/>
                  </a:cubicBezTo>
                  <a:lnTo>
                    <a:pt x="1873950" y="374022"/>
                  </a:lnTo>
                  <a:cubicBezTo>
                    <a:pt x="1873950" y="380660"/>
                    <a:pt x="1871313" y="387025"/>
                    <a:pt x="1866620" y="391718"/>
                  </a:cubicBezTo>
                  <a:cubicBezTo>
                    <a:pt x="1861926" y="396412"/>
                    <a:pt x="1855561" y="399048"/>
                    <a:pt x="1848924" y="399048"/>
                  </a:cubicBezTo>
                  <a:lnTo>
                    <a:pt x="25026" y="399048"/>
                  </a:lnTo>
                  <a:cubicBezTo>
                    <a:pt x="18389" y="399048"/>
                    <a:pt x="12023" y="396412"/>
                    <a:pt x="7330" y="391718"/>
                  </a:cubicBezTo>
                  <a:cubicBezTo>
                    <a:pt x="2637" y="387025"/>
                    <a:pt x="0" y="380660"/>
                    <a:pt x="0" y="374022"/>
                  </a:cubicBezTo>
                  <a:lnTo>
                    <a:pt x="0" y="25026"/>
                  </a:lnTo>
                  <a:cubicBezTo>
                    <a:pt x="0" y="18389"/>
                    <a:pt x="2637" y="12023"/>
                    <a:pt x="7330" y="7330"/>
                  </a:cubicBezTo>
                  <a:cubicBezTo>
                    <a:pt x="12023" y="2637"/>
                    <a:pt x="18389" y="0"/>
                    <a:pt x="25026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0" name="TextBox 12">
              <a:extLst>
                <a:ext uri="{FF2B5EF4-FFF2-40B4-BE49-F238E27FC236}">
                  <a16:creationId xmlns:a16="http://schemas.microsoft.com/office/drawing/2014/main" id="{F4566E01-BBE8-F7D3-8F16-7D9B5A67D00B}"/>
                </a:ext>
              </a:extLst>
            </p:cNvPr>
            <p:cNvSpPr txBox="1"/>
            <p:nvPr/>
          </p:nvSpPr>
          <p:spPr>
            <a:xfrm>
              <a:off x="0" y="-47625"/>
              <a:ext cx="1873950" cy="4466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7" name="Freeform 19">
            <a:extLst>
              <a:ext uri="{FF2B5EF4-FFF2-40B4-BE49-F238E27FC236}">
                <a16:creationId xmlns:a16="http://schemas.microsoft.com/office/drawing/2014/main" id="{81F9DC2F-E979-99CA-B8B2-861B0455099F}"/>
              </a:ext>
            </a:extLst>
          </p:cNvPr>
          <p:cNvSpPr/>
          <p:nvPr/>
        </p:nvSpPr>
        <p:spPr>
          <a:xfrm>
            <a:off x="15981950" y="8216026"/>
            <a:ext cx="2023243" cy="1909160"/>
          </a:xfrm>
          <a:custGeom>
            <a:avLst/>
            <a:gdLst/>
            <a:ahLst/>
            <a:cxnLst/>
            <a:rect l="l" t="t" r="r" b="b"/>
            <a:pathLst>
              <a:path w="3202401" h="3120885">
                <a:moveTo>
                  <a:pt x="0" y="0"/>
                </a:moveTo>
                <a:lnTo>
                  <a:pt x="3202401" y="0"/>
                </a:lnTo>
                <a:lnTo>
                  <a:pt x="3202401" y="3120885"/>
                </a:lnTo>
                <a:lnTo>
                  <a:pt x="0" y="31208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pic>
        <p:nvPicPr>
          <p:cNvPr id="45" name="그림 44" descr="텍스트, 스크린샷, 번호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03E9605-BD98-AEB6-6143-629C78FCB2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19" b="3267"/>
          <a:stretch>
            <a:fillRect/>
          </a:stretch>
        </p:blipFill>
        <p:spPr>
          <a:xfrm>
            <a:off x="2300780" y="2380405"/>
            <a:ext cx="2728420" cy="6713754"/>
          </a:xfrm>
          <a:prstGeom prst="rect">
            <a:avLst/>
          </a:prstGeom>
        </p:spPr>
      </p:pic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6E4DF660-A375-E864-78C2-90582580BC0B}"/>
              </a:ext>
            </a:extLst>
          </p:cNvPr>
          <p:cNvSpPr/>
          <p:nvPr/>
        </p:nvSpPr>
        <p:spPr>
          <a:xfrm>
            <a:off x="2398270" y="1778959"/>
            <a:ext cx="2545791" cy="528420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b="1" dirty="0">
              <a:latin typeface="+mj-ea"/>
              <a:ea typeface="+mj-ea"/>
            </a:endParaRPr>
          </a:p>
        </p:txBody>
      </p:sp>
      <p:sp>
        <p:nvSpPr>
          <p:cNvPr id="46" name="TextBox 33">
            <a:extLst>
              <a:ext uri="{FF2B5EF4-FFF2-40B4-BE49-F238E27FC236}">
                <a16:creationId xmlns:a16="http://schemas.microsoft.com/office/drawing/2014/main" id="{5B3BED86-0D4A-3401-E5B9-1A87A31E402B}"/>
              </a:ext>
            </a:extLst>
          </p:cNvPr>
          <p:cNvSpPr txBox="1"/>
          <p:nvPr/>
        </p:nvSpPr>
        <p:spPr>
          <a:xfrm>
            <a:off x="2446173" y="1714500"/>
            <a:ext cx="2449984" cy="4987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83"/>
              </a:lnSpc>
              <a:spcBef>
                <a:spcPct val="0"/>
              </a:spcBef>
            </a:pPr>
            <a:r>
              <a:rPr lang="ko-KR" altLang="en-US" sz="2400" b="1" dirty="0">
                <a:solidFill>
                  <a:srgbClr val="FFFFFF"/>
                </a:solidFill>
                <a:latin typeface="Nanum Square Round Bold"/>
                <a:ea typeface="Nanum Square Round Bold"/>
                <a:cs typeface="Nanum Square Round Bold"/>
                <a:sym typeface="Nanum Square Round Bold"/>
              </a:rPr>
              <a:t>메뉴 </a:t>
            </a:r>
            <a:r>
              <a:rPr lang="ko-KR" altLang="en-US" sz="2400" b="1" dirty="0" err="1">
                <a:solidFill>
                  <a:srgbClr val="FFFFFF"/>
                </a:solidFill>
                <a:latin typeface="Nanum Square Round Bold"/>
                <a:ea typeface="Nanum Square Round Bold"/>
                <a:cs typeface="Nanum Square Round Bold"/>
                <a:sym typeface="Nanum Square Round Bold"/>
              </a:rPr>
              <a:t>콘솔창</a:t>
            </a:r>
            <a:endParaRPr lang="en-US" sz="2400" b="1" dirty="0">
              <a:solidFill>
                <a:srgbClr val="FFFFFF"/>
              </a:solidFill>
              <a:latin typeface="Nanum Square Round Bold"/>
              <a:ea typeface="Nanum Square Round Bold"/>
              <a:cs typeface="Nanum Square Round Bold"/>
              <a:sym typeface="Nanum Square Round Bold"/>
            </a:endParaRPr>
          </a:p>
        </p:txBody>
      </p:sp>
      <p:grpSp>
        <p:nvGrpSpPr>
          <p:cNvPr id="47" name="Group 10">
            <a:extLst>
              <a:ext uri="{FF2B5EF4-FFF2-40B4-BE49-F238E27FC236}">
                <a16:creationId xmlns:a16="http://schemas.microsoft.com/office/drawing/2014/main" id="{354CDF57-97A7-3CBA-2717-69E73BE97BE6}"/>
              </a:ext>
            </a:extLst>
          </p:cNvPr>
          <p:cNvGrpSpPr/>
          <p:nvPr/>
        </p:nvGrpSpPr>
        <p:grpSpPr>
          <a:xfrm>
            <a:off x="6002910" y="1967490"/>
            <a:ext cx="4741290" cy="7223936"/>
            <a:chOff x="0" y="0"/>
            <a:chExt cx="1873950" cy="399048"/>
          </a:xfrm>
        </p:grpSpPr>
        <p:sp>
          <p:nvSpPr>
            <p:cNvPr id="48" name="Freeform 11">
              <a:extLst>
                <a:ext uri="{FF2B5EF4-FFF2-40B4-BE49-F238E27FC236}">
                  <a16:creationId xmlns:a16="http://schemas.microsoft.com/office/drawing/2014/main" id="{26605B38-95B8-812F-3673-5692C693AD5B}"/>
                </a:ext>
              </a:extLst>
            </p:cNvPr>
            <p:cNvSpPr/>
            <p:nvPr/>
          </p:nvSpPr>
          <p:spPr>
            <a:xfrm>
              <a:off x="0" y="0"/>
              <a:ext cx="1873950" cy="399048"/>
            </a:xfrm>
            <a:custGeom>
              <a:avLst/>
              <a:gdLst/>
              <a:ahLst/>
              <a:cxnLst/>
              <a:rect l="l" t="t" r="r" b="b"/>
              <a:pathLst>
                <a:path w="1873950" h="399048">
                  <a:moveTo>
                    <a:pt x="25026" y="0"/>
                  </a:moveTo>
                  <a:lnTo>
                    <a:pt x="1848924" y="0"/>
                  </a:lnTo>
                  <a:cubicBezTo>
                    <a:pt x="1855561" y="0"/>
                    <a:pt x="1861926" y="2637"/>
                    <a:pt x="1866620" y="7330"/>
                  </a:cubicBezTo>
                  <a:cubicBezTo>
                    <a:pt x="1871313" y="12023"/>
                    <a:pt x="1873950" y="18389"/>
                    <a:pt x="1873950" y="25026"/>
                  </a:cubicBezTo>
                  <a:lnTo>
                    <a:pt x="1873950" y="374022"/>
                  </a:lnTo>
                  <a:cubicBezTo>
                    <a:pt x="1873950" y="380660"/>
                    <a:pt x="1871313" y="387025"/>
                    <a:pt x="1866620" y="391718"/>
                  </a:cubicBezTo>
                  <a:cubicBezTo>
                    <a:pt x="1861926" y="396412"/>
                    <a:pt x="1855561" y="399048"/>
                    <a:pt x="1848924" y="399048"/>
                  </a:cubicBezTo>
                  <a:lnTo>
                    <a:pt x="25026" y="399048"/>
                  </a:lnTo>
                  <a:cubicBezTo>
                    <a:pt x="18389" y="399048"/>
                    <a:pt x="12023" y="396412"/>
                    <a:pt x="7330" y="391718"/>
                  </a:cubicBezTo>
                  <a:cubicBezTo>
                    <a:pt x="2637" y="387025"/>
                    <a:pt x="0" y="380660"/>
                    <a:pt x="0" y="374022"/>
                  </a:cubicBezTo>
                  <a:lnTo>
                    <a:pt x="0" y="25026"/>
                  </a:lnTo>
                  <a:cubicBezTo>
                    <a:pt x="0" y="18389"/>
                    <a:pt x="2637" y="12023"/>
                    <a:pt x="7330" y="7330"/>
                  </a:cubicBezTo>
                  <a:cubicBezTo>
                    <a:pt x="12023" y="2637"/>
                    <a:pt x="18389" y="0"/>
                    <a:pt x="25026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9" name="TextBox 12">
              <a:extLst>
                <a:ext uri="{FF2B5EF4-FFF2-40B4-BE49-F238E27FC236}">
                  <a16:creationId xmlns:a16="http://schemas.microsoft.com/office/drawing/2014/main" id="{F70E04AA-8ABD-3085-5213-5BCEEB491C61}"/>
                </a:ext>
              </a:extLst>
            </p:cNvPr>
            <p:cNvSpPr txBox="1"/>
            <p:nvPr/>
          </p:nvSpPr>
          <p:spPr>
            <a:xfrm>
              <a:off x="0" y="-47625"/>
              <a:ext cx="1873950" cy="4466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38D222F6-8643-729C-A431-5C20485DC2F0}"/>
              </a:ext>
            </a:extLst>
          </p:cNvPr>
          <p:cNvSpPr/>
          <p:nvPr/>
        </p:nvSpPr>
        <p:spPr>
          <a:xfrm>
            <a:off x="7131609" y="1795138"/>
            <a:ext cx="2545791" cy="528420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b="1" dirty="0">
              <a:latin typeface="+mj-ea"/>
              <a:ea typeface="+mj-ea"/>
            </a:endParaRPr>
          </a:p>
        </p:txBody>
      </p:sp>
      <p:sp>
        <p:nvSpPr>
          <p:cNvPr id="52" name="TextBox 33">
            <a:extLst>
              <a:ext uri="{FF2B5EF4-FFF2-40B4-BE49-F238E27FC236}">
                <a16:creationId xmlns:a16="http://schemas.microsoft.com/office/drawing/2014/main" id="{CB5AE537-923F-E305-1AD6-0E871DD06AF7}"/>
              </a:ext>
            </a:extLst>
          </p:cNvPr>
          <p:cNvSpPr txBox="1"/>
          <p:nvPr/>
        </p:nvSpPr>
        <p:spPr>
          <a:xfrm>
            <a:off x="7179512" y="1730679"/>
            <a:ext cx="2449984" cy="4987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83"/>
              </a:lnSpc>
              <a:spcBef>
                <a:spcPct val="0"/>
              </a:spcBef>
            </a:pPr>
            <a:r>
              <a:rPr lang="ko-KR" altLang="en-US" sz="2400" b="1" dirty="0">
                <a:solidFill>
                  <a:srgbClr val="FFFFFF"/>
                </a:solidFill>
                <a:latin typeface="Nanum Square Round Bold"/>
                <a:ea typeface="Nanum Square Round Bold"/>
                <a:cs typeface="Nanum Square Round Bold"/>
                <a:sym typeface="Nanum Square Round Bold"/>
              </a:rPr>
              <a:t>오름차순</a:t>
            </a:r>
            <a:endParaRPr lang="en-US" sz="2400" b="1" dirty="0">
              <a:solidFill>
                <a:srgbClr val="FFFFFF"/>
              </a:solidFill>
              <a:latin typeface="Nanum Square Round Bold"/>
              <a:ea typeface="Nanum Square Round Bold"/>
              <a:cs typeface="Nanum Square Round Bold"/>
              <a:sym typeface="Nanum Square Round Bold"/>
            </a:endParaRPr>
          </a:p>
        </p:txBody>
      </p:sp>
      <p:pic>
        <p:nvPicPr>
          <p:cNvPr id="58" name="그림 57">
            <a:extLst>
              <a:ext uri="{FF2B5EF4-FFF2-40B4-BE49-F238E27FC236}">
                <a16:creationId xmlns:a16="http://schemas.microsoft.com/office/drawing/2014/main" id="{0B63E9F1-E379-73B4-C2C6-2BD3AB107C0A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67916" t="20967" r="13858" b="32222"/>
          <a:stretch>
            <a:fillRect/>
          </a:stretch>
        </p:blipFill>
        <p:spPr>
          <a:xfrm>
            <a:off x="6239225" y="2641225"/>
            <a:ext cx="4352575" cy="6287976"/>
          </a:xfrm>
          <a:prstGeom prst="rect">
            <a:avLst/>
          </a:prstGeom>
        </p:spPr>
      </p:pic>
      <p:grpSp>
        <p:nvGrpSpPr>
          <p:cNvPr id="61" name="Group 10">
            <a:extLst>
              <a:ext uri="{FF2B5EF4-FFF2-40B4-BE49-F238E27FC236}">
                <a16:creationId xmlns:a16="http://schemas.microsoft.com/office/drawing/2014/main" id="{3F89D0C1-639F-3877-C4EA-926EED2C1A1E}"/>
              </a:ext>
            </a:extLst>
          </p:cNvPr>
          <p:cNvGrpSpPr/>
          <p:nvPr/>
        </p:nvGrpSpPr>
        <p:grpSpPr>
          <a:xfrm>
            <a:off x="11252190" y="1953732"/>
            <a:ext cx="4741290" cy="7223936"/>
            <a:chOff x="0" y="0"/>
            <a:chExt cx="1873950" cy="399048"/>
          </a:xfrm>
        </p:grpSpPr>
        <p:sp>
          <p:nvSpPr>
            <p:cNvPr id="62" name="Freeform 11">
              <a:extLst>
                <a:ext uri="{FF2B5EF4-FFF2-40B4-BE49-F238E27FC236}">
                  <a16:creationId xmlns:a16="http://schemas.microsoft.com/office/drawing/2014/main" id="{520656BA-1192-B6A6-4BC1-5CE1F2F5C700}"/>
                </a:ext>
              </a:extLst>
            </p:cNvPr>
            <p:cNvSpPr/>
            <p:nvPr/>
          </p:nvSpPr>
          <p:spPr>
            <a:xfrm>
              <a:off x="0" y="0"/>
              <a:ext cx="1873950" cy="399048"/>
            </a:xfrm>
            <a:custGeom>
              <a:avLst/>
              <a:gdLst/>
              <a:ahLst/>
              <a:cxnLst/>
              <a:rect l="l" t="t" r="r" b="b"/>
              <a:pathLst>
                <a:path w="1873950" h="399048">
                  <a:moveTo>
                    <a:pt x="25026" y="0"/>
                  </a:moveTo>
                  <a:lnTo>
                    <a:pt x="1848924" y="0"/>
                  </a:lnTo>
                  <a:cubicBezTo>
                    <a:pt x="1855561" y="0"/>
                    <a:pt x="1861926" y="2637"/>
                    <a:pt x="1866620" y="7330"/>
                  </a:cubicBezTo>
                  <a:cubicBezTo>
                    <a:pt x="1871313" y="12023"/>
                    <a:pt x="1873950" y="18389"/>
                    <a:pt x="1873950" y="25026"/>
                  </a:cubicBezTo>
                  <a:lnTo>
                    <a:pt x="1873950" y="374022"/>
                  </a:lnTo>
                  <a:cubicBezTo>
                    <a:pt x="1873950" y="380660"/>
                    <a:pt x="1871313" y="387025"/>
                    <a:pt x="1866620" y="391718"/>
                  </a:cubicBezTo>
                  <a:cubicBezTo>
                    <a:pt x="1861926" y="396412"/>
                    <a:pt x="1855561" y="399048"/>
                    <a:pt x="1848924" y="399048"/>
                  </a:cubicBezTo>
                  <a:lnTo>
                    <a:pt x="25026" y="399048"/>
                  </a:lnTo>
                  <a:cubicBezTo>
                    <a:pt x="18389" y="399048"/>
                    <a:pt x="12023" y="396412"/>
                    <a:pt x="7330" y="391718"/>
                  </a:cubicBezTo>
                  <a:cubicBezTo>
                    <a:pt x="2637" y="387025"/>
                    <a:pt x="0" y="380660"/>
                    <a:pt x="0" y="374022"/>
                  </a:cubicBezTo>
                  <a:lnTo>
                    <a:pt x="0" y="25026"/>
                  </a:lnTo>
                  <a:cubicBezTo>
                    <a:pt x="0" y="18389"/>
                    <a:pt x="2637" y="12023"/>
                    <a:pt x="7330" y="7330"/>
                  </a:cubicBezTo>
                  <a:cubicBezTo>
                    <a:pt x="12023" y="2637"/>
                    <a:pt x="18389" y="0"/>
                    <a:pt x="25026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3" name="TextBox 12">
              <a:extLst>
                <a:ext uri="{FF2B5EF4-FFF2-40B4-BE49-F238E27FC236}">
                  <a16:creationId xmlns:a16="http://schemas.microsoft.com/office/drawing/2014/main" id="{6D350030-909D-FD4C-23EE-F18291B8533B}"/>
                </a:ext>
              </a:extLst>
            </p:cNvPr>
            <p:cNvSpPr txBox="1"/>
            <p:nvPr/>
          </p:nvSpPr>
          <p:spPr>
            <a:xfrm>
              <a:off x="0" y="-47625"/>
              <a:ext cx="1873950" cy="4466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4" name="사각형: 둥근 모서리 63">
            <a:extLst>
              <a:ext uri="{FF2B5EF4-FFF2-40B4-BE49-F238E27FC236}">
                <a16:creationId xmlns:a16="http://schemas.microsoft.com/office/drawing/2014/main" id="{322EC8FC-B187-9BB7-7DFA-3ABA78AC8120}"/>
              </a:ext>
            </a:extLst>
          </p:cNvPr>
          <p:cNvSpPr/>
          <p:nvPr/>
        </p:nvSpPr>
        <p:spPr>
          <a:xfrm>
            <a:off x="12380889" y="1781380"/>
            <a:ext cx="2545791" cy="528420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b="1" dirty="0">
              <a:latin typeface="+mj-ea"/>
              <a:ea typeface="+mj-ea"/>
            </a:endParaRPr>
          </a:p>
        </p:txBody>
      </p:sp>
      <p:sp>
        <p:nvSpPr>
          <p:cNvPr id="65" name="TextBox 33">
            <a:extLst>
              <a:ext uri="{FF2B5EF4-FFF2-40B4-BE49-F238E27FC236}">
                <a16:creationId xmlns:a16="http://schemas.microsoft.com/office/drawing/2014/main" id="{697DDF0F-D925-EF9B-DEE6-36A7013D4BF2}"/>
              </a:ext>
            </a:extLst>
          </p:cNvPr>
          <p:cNvSpPr txBox="1"/>
          <p:nvPr/>
        </p:nvSpPr>
        <p:spPr>
          <a:xfrm>
            <a:off x="12428792" y="1716921"/>
            <a:ext cx="2449984" cy="4987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83"/>
              </a:lnSpc>
              <a:spcBef>
                <a:spcPct val="0"/>
              </a:spcBef>
            </a:pPr>
            <a:r>
              <a:rPr lang="ko-KR" altLang="en-US" sz="2400" b="1" dirty="0">
                <a:solidFill>
                  <a:srgbClr val="FFFFFF"/>
                </a:solidFill>
                <a:latin typeface="Nanum Square Round Bold"/>
                <a:ea typeface="Nanum Square Round Bold"/>
                <a:cs typeface="Nanum Square Round Bold"/>
                <a:sym typeface="Nanum Square Round Bold"/>
              </a:rPr>
              <a:t>내림차순</a:t>
            </a:r>
            <a:endParaRPr lang="en-US" sz="2400" b="1" dirty="0">
              <a:solidFill>
                <a:srgbClr val="FFFFFF"/>
              </a:solidFill>
              <a:latin typeface="Nanum Square Round Bold"/>
              <a:ea typeface="Nanum Square Round Bold"/>
              <a:cs typeface="Nanum Square Round Bold"/>
              <a:sym typeface="Nanum Square Round Bold"/>
            </a:endParaRPr>
          </a:p>
        </p:txBody>
      </p:sp>
      <p:pic>
        <p:nvPicPr>
          <p:cNvPr id="17" name="그림 16" descr="텍스트, 스크린샷, 번호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D07A722-D470-D169-E120-0A2D2CA8C9B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9" t="-1146" r="-619" b="1146"/>
          <a:stretch>
            <a:fillRect/>
          </a:stretch>
        </p:blipFill>
        <p:spPr>
          <a:xfrm>
            <a:off x="11563231" y="2400300"/>
            <a:ext cx="4210169" cy="6679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5311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2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21054" y="894170"/>
            <a:ext cx="16541142" cy="8603886"/>
            <a:chOff x="0" y="0"/>
            <a:chExt cx="4356515" cy="226604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56515" cy="2266044"/>
            </a:xfrm>
            <a:custGeom>
              <a:avLst/>
              <a:gdLst/>
              <a:ahLst/>
              <a:cxnLst/>
              <a:rect l="l" t="t" r="r" b="b"/>
              <a:pathLst>
                <a:path w="4356515" h="2266044">
                  <a:moveTo>
                    <a:pt x="10765" y="0"/>
                  </a:moveTo>
                  <a:lnTo>
                    <a:pt x="4345750" y="0"/>
                  </a:lnTo>
                  <a:cubicBezTo>
                    <a:pt x="4348605" y="0"/>
                    <a:pt x="4351343" y="1134"/>
                    <a:pt x="4353362" y="3153"/>
                  </a:cubicBezTo>
                  <a:cubicBezTo>
                    <a:pt x="4355381" y="5172"/>
                    <a:pt x="4356515" y="7910"/>
                    <a:pt x="4356515" y="10765"/>
                  </a:cubicBezTo>
                  <a:lnTo>
                    <a:pt x="4356515" y="2255279"/>
                  </a:lnTo>
                  <a:cubicBezTo>
                    <a:pt x="4356515" y="2261224"/>
                    <a:pt x="4351695" y="2266044"/>
                    <a:pt x="4345750" y="2266044"/>
                  </a:cubicBezTo>
                  <a:lnTo>
                    <a:pt x="10765" y="2266044"/>
                  </a:lnTo>
                  <a:cubicBezTo>
                    <a:pt x="7910" y="2266044"/>
                    <a:pt x="5172" y="2264910"/>
                    <a:pt x="3153" y="2262891"/>
                  </a:cubicBezTo>
                  <a:cubicBezTo>
                    <a:pt x="1134" y="2260872"/>
                    <a:pt x="0" y="2258134"/>
                    <a:pt x="0" y="2255279"/>
                  </a:cubicBezTo>
                  <a:lnTo>
                    <a:pt x="0" y="10765"/>
                  </a:lnTo>
                  <a:cubicBezTo>
                    <a:pt x="0" y="7910"/>
                    <a:pt x="1134" y="5172"/>
                    <a:pt x="3153" y="3153"/>
                  </a:cubicBezTo>
                  <a:cubicBezTo>
                    <a:pt x="5172" y="1134"/>
                    <a:pt x="7910" y="0"/>
                    <a:pt x="10765" y="0"/>
                  </a:cubicBezTo>
                  <a:close/>
                </a:path>
              </a:pathLst>
            </a:custGeom>
            <a:solidFill>
              <a:srgbClr val="000000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56515" cy="23136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25804" y="788945"/>
            <a:ext cx="16541142" cy="8603886"/>
            <a:chOff x="0" y="0"/>
            <a:chExt cx="4356515" cy="226604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356515" cy="2266044"/>
            </a:xfrm>
            <a:custGeom>
              <a:avLst/>
              <a:gdLst/>
              <a:ahLst/>
              <a:cxnLst/>
              <a:rect l="l" t="t" r="r" b="b"/>
              <a:pathLst>
                <a:path w="4356515" h="2266044">
                  <a:moveTo>
                    <a:pt x="10765" y="0"/>
                  </a:moveTo>
                  <a:lnTo>
                    <a:pt x="4345750" y="0"/>
                  </a:lnTo>
                  <a:cubicBezTo>
                    <a:pt x="4348605" y="0"/>
                    <a:pt x="4351343" y="1134"/>
                    <a:pt x="4353362" y="3153"/>
                  </a:cubicBezTo>
                  <a:cubicBezTo>
                    <a:pt x="4355381" y="5172"/>
                    <a:pt x="4356515" y="7910"/>
                    <a:pt x="4356515" y="10765"/>
                  </a:cubicBezTo>
                  <a:lnTo>
                    <a:pt x="4356515" y="2255279"/>
                  </a:lnTo>
                  <a:cubicBezTo>
                    <a:pt x="4356515" y="2261224"/>
                    <a:pt x="4351695" y="2266044"/>
                    <a:pt x="4345750" y="2266044"/>
                  </a:cubicBezTo>
                  <a:lnTo>
                    <a:pt x="10765" y="2266044"/>
                  </a:lnTo>
                  <a:cubicBezTo>
                    <a:pt x="7910" y="2266044"/>
                    <a:pt x="5172" y="2264910"/>
                    <a:pt x="3153" y="2262891"/>
                  </a:cubicBezTo>
                  <a:cubicBezTo>
                    <a:pt x="1134" y="2260872"/>
                    <a:pt x="0" y="2258134"/>
                    <a:pt x="0" y="2255279"/>
                  </a:cubicBezTo>
                  <a:lnTo>
                    <a:pt x="0" y="10765"/>
                  </a:lnTo>
                  <a:cubicBezTo>
                    <a:pt x="0" y="7910"/>
                    <a:pt x="1134" y="5172"/>
                    <a:pt x="3153" y="3153"/>
                  </a:cubicBezTo>
                  <a:cubicBezTo>
                    <a:pt x="5172" y="1134"/>
                    <a:pt x="7910" y="0"/>
                    <a:pt x="10765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4356515" cy="23136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AutoShape 8"/>
          <p:cNvSpPr/>
          <p:nvPr/>
        </p:nvSpPr>
        <p:spPr>
          <a:xfrm>
            <a:off x="825804" y="1657442"/>
            <a:ext cx="16541142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9" name="Freeform 9"/>
          <p:cNvSpPr/>
          <p:nvPr/>
        </p:nvSpPr>
        <p:spPr>
          <a:xfrm>
            <a:off x="1389943" y="1176191"/>
            <a:ext cx="556995" cy="139249"/>
          </a:xfrm>
          <a:custGeom>
            <a:avLst/>
            <a:gdLst/>
            <a:ahLst/>
            <a:cxnLst/>
            <a:rect l="l" t="t" r="r" b="b"/>
            <a:pathLst>
              <a:path w="556995" h="139249">
                <a:moveTo>
                  <a:pt x="0" y="0"/>
                </a:moveTo>
                <a:lnTo>
                  <a:pt x="556995" y="0"/>
                </a:lnTo>
                <a:lnTo>
                  <a:pt x="556995" y="139249"/>
                </a:lnTo>
                <a:lnTo>
                  <a:pt x="0" y="1392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0" name="AutoShape 10"/>
          <p:cNvSpPr/>
          <p:nvPr/>
        </p:nvSpPr>
        <p:spPr>
          <a:xfrm flipV="1">
            <a:off x="8828254" y="1657487"/>
            <a:ext cx="0" cy="7735344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2" name="TextBox 12"/>
          <p:cNvSpPr txBox="1"/>
          <p:nvPr/>
        </p:nvSpPr>
        <p:spPr>
          <a:xfrm>
            <a:off x="2042189" y="455284"/>
            <a:ext cx="5349212" cy="11830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737"/>
              </a:lnSpc>
              <a:spcBef>
                <a:spcPct val="0"/>
              </a:spcBef>
            </a:pPr>
            <a:r>
              <a:rPr lang="ko-KR" altLang="en-US" sz="4400" dirty="0">
                <a:solidFill>
                  <a:srgbClr val="000000"/>
                </a:solidFill>
                <a:latin typeface="TDTD강굴림"/>
                <a:ea typeface="TDTD강굴림"/>
                <a:cs typeface="TDTD강굴림"/>
                <a:sym typeface="TDTD강굴림"/>
              </a:rPr>
              <a:t>코드구성</a:t>
            </a:r>
            <a:r>
              <a:rPr lang="en-US" altLang="ko-KR" sz="4400" dirty="0">
                <a:solidFill>
                  <a:srgbClr val="000000"/>
                </a:solidFill>
                <a:latin typeface="TDTD강굴림"/>
                <a:ea typeface="TDTD강굴림"/>
                <a:cs typeface="TDTD강굴림"/>
                <a:sym typeface="TDTD강굴림"/>
              </a:rPr>
              <a:t>/</a:t>
            </a:r>
            <a:r>
              <a:rPr lang="ko-KR" altLang="en-US" sz="4400" dirty="0">
                <a:solidFill>
                  <a:srgbClr val="000000"/>
                </a:solidFill>
                <a:latin typeface="TDTD강굴림"/>
                <a:ea typeface="TDTD강굴림"/>
                <a:cs typeface="TDTD강굴림"/>
                <a:sym typeface="TDTD강굴림"/>
              </a:rPr>
              <a:t>동작설명</a:t>
            </a:r>
            <a:r>
              <a:rPr lang="en-US" altLang="ko-KR" sz="4400" dirty="0">
                <a:solidFill>
                  <a:srgbClr val="000000"/>
                </a:solidFill>
                <a:latin typeface="TDTD강굴림"/>
                <a:ea typeface="TDTD강굴림"/>
                <a:cs typeface="TDTD강굴림"/>
                <a:sym typeface="TDTD강굴림"/>
              </a:rPr>
              <a:t> B</a:t>
            </a:r>
            <a:endParaRPr lang="en-US" sz="4400" dirty="0">
              <a:solidFill>
                <a:srgbClr val="000000"/>
              </a:solidFill>
              <a:latin typeface="TDTD강굴림"/>
              <a:ea typeface="TDTD강굴림"/>
              <a:cs typeface="TDTD강굴림"/>
              <a:sym typeface="TDTD강굴림"/>
            </a:endParaRP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277B7B9C-F932-EE08-D543-19D6CAFF4D2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665" t="11434" r="41395" b="40768"/>
          <a:stretch>
            <a:fillRect/>
          </a:stretch>
        </p:blipFill>
        <p:spPr>
          <a:xfrm>
            <a:off x="903276" y="5724856"/>
            <a:ext cx="7553654" cy="3566814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B6372E33-A1D0-5574-D53C-F26103EE9AB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251" t="7669" r="37083" b="34445"/>
          <a:stretch>
            <a:fillRect/>
          </a:stretch>
        </p:blipFill>
        <p:spPr>
          <a:xfrm>
            <a:off x="873432" y="1717588"/>
            <a:ext cx="7613343" cy="4019968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408C8237-DFB1-E931-2A49-79D7C6F6513E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667" t="11333" r="32618" b="11434"/>
          <a:stretch>
            <a:fillRect/>
          </a:stretch>
        </p:blipFill>
        <p:spPr>
          <a:xfrm>
            <a:off x="8921841" y="1966895"/>
            <a:ext cx="8381999" cy="554136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2E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88CEF17-4A37-2644-5EDD-F143537966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63C5F8A5-34A4-D5EC-97C6-A0D7FA450B4D}"/>
              </a:ext>
            </a:extLst>
          </p:cNvPr>
          <p:cNvGrpSpPr/>
          <p:nvPr/>
        </p:nvGrpSpPr>
        <p:grpSpPr>
          <a:xfrm>
            <a:off x="921054" y="894170"/>
            <a:ext cx="16541142" cy="8603886"/>
            <a:chOff x="0" y="0"/>
            <a:chExt cx="4356515" cy="2266044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E28F32DA-0F39-78FF-9C02-8A38AA8EEEB7}"/>
                </a:ext>
              </a:extLst>
            </p:cNvPr>
            <p:cNvSpPr/>
            <p:nvPr/>
          </p:nvSpPr>
          <p:spPr>
            <a:xfrm>
              <a:off x="0" y="0"/>
              <a:ext cx="4356515" cy="2266044"/>
            </a:xfrm>
            <a:custGeom>
              <a:avLst/>
              <a:gdLst/>
              <a:ahLst/>
              <a:cxnLst/>
              <a:rect l="l" t="t" r="r" b="b"/>
              <a:pathLst>
                <a:path w="4356515" h="2266044">
                  <a:moveTo>
                    <a:pt x="10765" y="0"/>
                  </a:moveTo>
                  <a:lnTo>
                    <a:pt x="4345750" y="0"/>
                  </a:lnTo>
                  <a:cubicBezTo>
                    <a:pt x="4348605" y="0"/>
                    <a:pt x="4351343" y="1134"/>
                    <a:pt x="4353362" y="3153"/>
                  </a:cubicBezTo>
                  <a:cubicBezTo>
                    <a:pt x="4355381" y="5172"/>
                    <a:pt x="4356515" y="7910"/>
                    <a:pt x="4356515" y="10765"/>
                  </a:cubicBezTo>
                  <a:lnTo>
                    <a:pt x="4356515" y="2255279"/>
                  </a:lnTo>
                  <a:cubicBezTo>
                    <a:pt x="4356515" y="2261224"/>
                    <a:pt x="4351695" y="2266044"/>
                    <a:pt x="4345750" y="2266044"/>
                  </a:cubicBezTo>
                  <a:lnTo>
                    <a:pt x="10765" y="2266044"/>
                  </a:lnTo>
                  <a:cubicBezTo>
                    <a:pt x="7910" y="2266044"/>
                    <a:pt x="5172" y="2264910"/>
                    <a:pt x="3153" y="2262891"/>
                  </a:cubicBezTo>
                  <a:cubicBezTo>
                    <a:pt x="1134" y="2260872"/>
                    <a:pt x="0" y="2258134"/>
                    <a:pt x="0" y="2255279"/>
                  </a:cubicBezTo>
                  <a:lnTo>
                    <a:pt x="0" y="10765"/>
                  </a:lnTo>
                  <a:cubicBezTo>
                    <a:pt x="0" y="7910"/>
                    <a:pt x="1134" y="5172"/>
                    <a:pt x="3153" y="3153"/>
                  </a:cubicBezTo>
                  <a:cubicBezTo>
                    <a:pt x="5172" y="1134"/>
                    <a:pt x="7910" y="0"/>
                    <a:pt x="10765" y="0"/>
                  </a:cubicBezTo>
                  <a:close/>
                </a:path>
              </a:pathLst>
            </a:custGeom>
            <a:solidFill>
              <a:srgbClr val="000000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D5517A89-4274-C81F-69DF-9319241B6FF1}"/>
                </a:ext>
              </a:extLst>
            </p:cNvPr>
            <p:cNvSpPr txBox="1"/>
            <p:nvPr/>
          </p:nvSpPr>
          <p:spPr>
            <a:xfrm>
              <a:off x="0" y="-47625"/>
              <a:ext cx="4356515" cy="23136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75C5C319-320E-E8FD-A747-FD7CCECE298C}"/>
              </a:ext>
            </a:extLst>
          </p:cNvPr>
          <p:cNvGrpSpPr/>
          <p:nvPr/>
        </p:nvGrpSpPr>
        <p:grpSpPr>
          <a:xfrm>
            <a:off x="825804" y="788945"/>
            <a:ext cx="16541142" cy="8603886"/>
            <a:chOff x="0" y="0"/>
            <a:chExt cx="4356515" cy="2266044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FB9CCBD2-6585-BF2E-AF75-CA730C4D0690}"/>
                </a:ext>
              </a:extLst>
            </p:cNvPr>
            <p:cNvSpPr/>
            <p:nvPr/>
          </p:nvSpPr>
          <p:spPr>
            <a:xfrm>
              <a:off x="0" y="0"/>
              <a:ext cx="4356515" cy="2266044"/>
            </a:xfrm>
            <a:custGeom>
              <a:avLst/>
              <a:gdLst/>
              <a:ahLst/>
              <a:cxnLst/>
              <a:rect l="l" t="t" r="r" b="b"/>
              <a:pathLst>
                <a:path w="4356515" h="2266044">
                  <a:moveTo>
                    <a:pt x="10765" y="0"/>
                  </a:moveTo>
                  <a:lnTo>
                    <a:pt x="4345750" y="0"/>
                  </a:lnTo>
                  <a:cubicBezTo>
                    <a:pt x="4348605" y="0"/>
                    <a:pt x="4351343" y="1134"/>
                    <a:pt x="4353362" y="3153"/>
                  </a:cubicBezTo>
                  <a:cubicBezTo>
                    <a:pt x="4355381" y="5172"/>
                    <a:pt x="4356515" y="7910"/>
                    <a:pt x="4356515" y="10765"/>
                  </a:cubicBezTo>
                  <a:lnTo>
                    <a:pt x="4356515" y="2255279"/>
                  </a:lnTo>
                  <a:cubicBezTo>
                    <a:pt x="4356515" y="2261224"/>
                    <a:pt x="4351695" y="2266044"/>
                    <a:pt x="4345750" y="2266044"/>
                  </a:cubicBezTo>
                  <a:lnTo>
                    <a:pt x="10765" y="2266044"/>
                  </a:lnTo>
                  <a:cubicBezTo>
                    <a:pt x="7910" y="2266044"/>
                    <a:pt x="5172" y="2264910"/>
                    <a:pt x="3153" y="2262891"/>
                  </a:cubicBezTo>
                  <a:cubicBezTo>
                    <a:pt x="1134" y="2260872"/>
                    <a:pt x="0" y="2258134"/>
                    <a:pt x="0" y="2255279"/>
                  </a:cubicBezTo>
                  <a:lnTo>
                    <a:pt x="0" y="10765"/>
                  </a:lnTo>
                  <a:cubicBezTo>
                    <a:pt x="0" y="7910"/>
                    <a:pt x="1134" y="5172"/>
                    <a:pt x="3153" y="3153"/>
                  </a:cubicBezTo>
                  <a:cubicBezTo>
                    <a:pt x="5172" y="1134"/>
                    <a:pt x="7910" y="0"/>
                    <a:pt x="10765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53E28B95-472A-C140-52F6-915D0D2A7554}"/>
                </a:ext>
              </a:extLst>
            </p:cNvPr>
            <p:cNvSpPr txBox="1"/>
            <p:nvPr/>
          </p:nvSpPr>
          <p:spPr>
            <a:xfrm>
              <a:off x="0" y="-47625"/>
              <a:ext cx="4356515" cy="23136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AutoShape 8">
            <a:extLst>
              <a:ext uri="{FF2B5EF4-FFF2-40B4-BE49-F238E27FC236}">
                <a16:creationId xmlns:a16="http://schemas.microsoft.com/office/drawing/2014/main" id="{27E29A37-01F9-4DC2-D6C7-8985033D4506}"/>
              </a:ext>
            </a:extLst>
          </p:cNvPr>
          <p:cNvSpPr/>
          <p:nvPr/>
        </p:nvSpPr>
        <p:spPr>
          <a:xfrm>
            <a:off x="825804" y="1657442"/>
            <a:ext cx="16541142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6BFC0F71-4D5E-6D6A-ECF0-B7B3FFFAB630}"/>
              </a:ext>
            </a:extLst>
          </p:cNvPr>
          <p:cNvSpPr/>
          <p:nvPr/>
        </p:nvSpPr>
        <p:spPr>
          <a:xfrm>
            <a:off x="1389943" y="1176191"/>
            <a:ext cx="556995" cy="139249"/>
          </a:xfrm>
          <a:custGeom>
            <a:avLst/>
            <a:gdLst/>
            <a:ahLst/>
            <a:cxnLst/>
            <a:rect l="l" t="t" r="r" b="b"/>
            <a:pathLst>
              <a:path w="556995" h="139249">
                <a:moveTo>
                  <a:pt x="0" y="0"/>
                </a:moveTo>
                <a:lnTo>
                  <a:pt x="556995" y="0"/>
                </a:lnTo>
                <a:lnTo>
                  <a:pt x="556995" y="139249"/>
                </a:lnTo>
                <a:lnTo>
                  <a:pt x="0" y="1392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0" name="AutoShape 10">
            <a:extLst>
              <a:ext uri="{FF2B5EF4-FFF2-40B4-BE49-F238E27FC236}">
                <a16:creationId xmlns:a16="http://schemas.microsoft.com/office/drawing/2014/main" id="{21C5E940-13B5-CA4A-68BC-8607CD1B7093}"/>
              </a:ext>
            </a:extLst>
          </p:cNvPr>
          <p:cNvSpPr/>
          <p:nvPr/>
        </p:nvSpPr>
        <p:spPr>
          <a:xfrm flipV="1">
            <a:off x="8915400" y="1638300"/>
            <a:ext cx="0" cy="7735344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638271AD-4476-2312-5076-25F35F334AFD}"/>
              </a:ext>
            </a:extLst>
          </p:cNvPr>
          <p:cNvSpPr txBox="1"/>
          <p:nvPr/>
        </p:nvSpPr>
        <p:spPr>
          <a:xfrm>
            <a:off x="2042189" y="455284"/>
            <a:ext cx="5349212" cy="11830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737"/>
              </a:lnSpc>
              <a:spcBef>
                <a:spcPct val="0"/>
              </a:spcBef>
            </a:pPr>
            <a:r>
              <a:rPr lang="ko-KR" altLang="en-US" sz="4400" dirty="0">
                <a:solidFill>
                  <a:srgbClr val="000000"/>
                </a:solidFill>
                <a:latin typeface="TDTD강굴림"/>
                <a:ea typeface="TDTD강굴림"/>
                <a:cs typeface="TDTD강굴림"/>
                <a:sym typeface="TDTD강굴림"/>
              </a:rPr>
              <a:t>코드구성</a:t>
            </a:r>
            <a:r>
              <a:rPr lang="en-US" altLang="ko-KR" sz="4400" dirty="0">
                <a:solidFill>
                  <a:srgbClr val="000000"/>
                </a:solidFill>
                <a:latin typeface="TDTD강굴림"/>
                <a:ea typeface="TDTD강굴림"/>
                <a:cs typeface="TDTD강굴림"/>
                <a:sym typeface="TDTD강굴림"/>
              </a:rPr>
              <a:t>/</a:t>
            </a:r>
            <a:r>
              <a:rPr lang="ko-KR" altLang="en-US" sz="4400" dirty="0">
                <a:solidFill>
                  <a:srgbClr val="000000"/>
                </a:solidFill>
                <a:latin typeface="TDTD강굴림"/>
                <a:ea typeface="TDTD강굴림"/>
                <a:cs typeface="TDTD강굴림"/>
                <a:sym typeface="TDTD강굴림"/>
              </a:rPr>
              <a:t>동작설명</a:t>
            </a:r>
            <a:r>
              <a:rPr lang="en-US" altLang="ko-KR" sz="4400" dirty="0">
                <a:solidFill>
                  <a:srgbClr val="000000"/>
                </a:solidFill>
                <a:latin typeface="TDTD강굴림"/>
                <a:ea typeface="TDTD강굴림"/>
                <a:cs typeface="TDTD강굴림"/>
                <a:sym typeface="TDTD강굴림"/>
              </a:rPr>
              <a:t> B</a:t>
            </a:r>
            <a:endParaRPr lang="en-US" sz="4400" dirty="0">
              <a:solidFill>
                <a:srgbClr val="000000"/>
              </a:solidFill>
              <a:latin typeface="TDTD강굴림"/>
              <a:ea typeface="TDTD강굴림"/>
              <a:cs typeface="TDTD강굴림"/>
              <a:sym typeface="TDTD강굴림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CD167370-C4AC-E46C-CAB7-97979F8608F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250" t="7669" r="31667" b="10741"/>
          <a:stretch>
            <a:fillRect/>
          </a:stretch>
        </p:blipFill>
        <p:spPr>
          <a:xfrm>
            <a:off x="936294" y="1770571"/>
            <a:ext cx="7826086" cy="535413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89C132CD-87B1-970A-7E12-14AA8D09AED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250" t="10261" r="37083" b="59782"/>
          <a:stretch>
            <a:fillRect/>
          </a:stretch>
        </p:blipFill>
        <p:spPr>
          <a:xfrm>
            <a:off x="921054" y="7124702"/>
            <a:ext cx="7808103" cy="213359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E1FA4430-97C5-6009-77D6-492F6E65922C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250" t="9958" r="35000" b="11041"/>
          <a:stretch>
            <a:fillRect/>
          </a:stretch>
        </p:blipFill>
        <p:spPr>
          <a:xfrm>
            <a:off x="9029513" y="1999445"/>
            <a:ext cx="7789872" cy="5430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8870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2E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ADF402D-E6A7-A6A5-2C89-FCE9FC3734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A26F8B04-C5E9-54D5-81F7-9A9554923CDA}"/>
              </a:ext>
            </a:extLst>
          </p:cNvPr>
          <p:cNvGrpSpPr/>
          <p:nvPr/>
        </p:nvGrpSpPr>
        <p:grpSpPr>
          <a:xfrm>
            <a:off x="921054" y="894170"/>
            <a:ext cx="16541142" cy="8603886"/>
            <a:chOff x="0" y="0"/>
            <a:chExt cx="4356515" cy="2266044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A186F624-B627-DE63-1FEF-4126518A7F50}"/>
                </a:ext>
              </a:extLst>
            </p:cNvPr>
            <p:cNvSpPr/>
            <p:nvPr/>
          </p:nvSpPr>
          <p:spPr>
            <a:xfrm>
              <a:off x="0" y="0"/>
              <a:ext cx="4356515" cy="2266044"/>
            </a:xfrm>
            <a:custGeom>
              <a:avLst/>
              <a:gdLst/>
              <a:ahLst/>
              <a:cxnLst/>
              <a:rect l="l" t="t" r="r" b="b"/>
              <a:pathLst>
                <a:path w="4356515" h="2266044">
                  <a:moveTo>
                    <a:pt x="10765" y="0"/>
                  </a:moveTo>
                  <a:lnTo>
                    <a:pt x="4345750" y="0"/>
                  </a:lnTo>
                  <a:cubicBezTo>
                    <a:pt x="4348605" y="0"/>
                    <a:pt x="4351343" y="1134"/>
                    <a:pt x="4353362" y="3153"/>
                  </a:cubicBezTo>
                  <a:cubicBezTo>
                    <a:pt x="4355381" y="5172"/>
                    <a:pt x="4356515" y="7910"/>
                    <a:pt x="4356515" y="10765"/>
                  </a:cubicBezTo>
                  <a:lnTo>
                    <a:pt x="4356515" y="2255279"/>
                  </a:lnTo>
                  <a:cubicBezTo>
                    <a:pt x="4356515" y="2261224"/>
                    <a:pt x="4351695" y="2266044"/>
                    <a:pt x="4345750" y="2266044"/>
                  </a:cubicBezTo>
                  <a:lnTo>
                    <a:pt x="10765" y="2266044"/>
                  </a:lnTo>
                  <a:cubicBezTo>
                    <a:pt x="7910" y="2266044"/>
                    <a:pt x="5172" y="2264910"/>
                    <a:pt x="3153" y="2262891"/>
                  </a:cubicBezTo>
                  <a:cubicBezTo>
                    <a:pt x="1134" y="2260872"/>
                    <a:pt x="0" y="2258134"/>
                    <a:pt x="0" y="2255279"/>
                  </a:cubicBezTo>
                  <a:lnTo>
                    <a:pt x="0" y="10765"/>
                  </a:lnTo>
                  <a:cubicBezTo>
                    <a:pt x="0" y="7910"/>
                    <a:pt x="1134" y="5172"/>
                    <a:pt x="3153" y="3153"/>
                  </a:cubicBezTo>
                  <a:cubicBezTo>
                    <a:pt x="5172" y="1134"/>
                    <a:pt x="7910" y="0"/>
                    <a:pt x="10765" y="0"/>
                  </a:cubicBezTo>
                  <a:close/>
                </a:path>
              </a:pathLst>
            </a:custGeom>
            <a:solidFill>
              <a:srgbClr val="000000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7B0DEC30-EABC-AB38-510D-546DD705F19B}"/>
                </a:ext>
              </a:extLst>
            </p:cNvPr>
            <p:cNvSpPr txBox="1"/>
            <p:nvPr/>
          </p:nvSpPr>
          <p:spPr>
            <a:xfrm>
              <a:off x="0" y="-47625"/>
              <a:ext cx="4356515" cy="23136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6FC86BA6-8A03-34EC-B05E-8B9FD9551333}"/>
              </a:ext>
            </a:extLst>
          </p:cNvPr>
          <p:cNvGrpSpPr/>
          <p:nvPr/>
        </p:nvGrpSpPr>
        <p:grpSpPr>
          <a:xfrm>
            <a:off x="825804" y="788945"/>
            <a:ext cx="16541142" cy="8603886"/>
            <a:chOff x="0" y="0"/>
            <a:chExt cx="4356515" cy="2266044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4B3812CD-287C-2FB4-5FEC-7758E7927936}"/>
                </a:ext>
              </a:extLst>
            </p:cNvPr>
            <p:cNvSpPr/>
            <p:nvPr/>
          </p:nvSpPr>
          <p:spPr>
            <a:xfrm>
              <a:off x="0" y="0"/>
              <a:ext cx="4356515" cy="2266044"/>
            </a:xfrm>
            <a:custGeom>
              <a:avLst/>
              <a:gdLst/>
              <a:ahLst/>
              <a:cxnLst/>
              <a:rect l="l" t="t" r="r" b="b"/>
              <a:pathLst>
                <a:path w="4356515" h="2266044">
                  <a:moveTo>
                    <a:pt x="10765" y="0"/>
                  </a:moveTo>
                  <a:lnTo>
                    <a:pt x="4345750" y="0"/>
                  </a:lnTo>
                  <a:cubicBezTo>
                    <a:pt x="4348605" y="0"/>
                    <a:pt x="4351343" y="1134"/>
                    <a:pt x="4353362" y="3153"/>
                  </a:cubicBezTo>
                  <a:cubicBezTo>
                    <a:pt x="4355381" y="5172"/>
                    <a:pt x="4356515" y="7910"/>
                    <a:pt x="4356515" y="10765"/>
                  </a:cubicBezTo>
                  <a:lnTo>
                    <a:pt x="4356515" y="2255279"/>
                  </a:lnTo>
                  <a:cubicBezTo>
                    <a:pt x="4356515" y="2261224"/>
                    <a:pt x="4351695" y="2266044"/>
                    <a:pt x="4345750" y="2266044"/>
                  </a:cubicBezTo>
                  <a:lnTo>
                    <a:pt x="10765" y="2266044"/>
                  </a:lnTo>
                  <a:cubicBezTo>
                    <a:pt x="7910" y="2266044"/>
                    <a:pt x="5172" y="2264910"/>
                    <a:pt x="3153" y="2262891"/>
                  </a:cubicBezTo>
                  <a:cubicBezTo>
                    <a:pt x="1134" y="2260872"/>
                    <a:pt x="0" y="2258134"/>
                    <a:pt x="0" y="2255279"/>
                  </a:cubicBezTo>
                  <a:lnTo>
                    <a:pt x="0" y="10765"/>
                  </a:lnTo>
                  <a:cubicBezTo>
                    <a:pt x="0" y="7910"/>
                    <a:pt x="1134" y="5172"/>
                    <a:pt x="3153" y="3153"/>
                  </a:cubicBezTo>
                  <a:cubicBezTo>
                    <a:pt x="5172" y="1134"/>
                    <a:pt x="7910" y="0"/>
                    <a:pt x="10765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CEF9FDD4-28CB-5E44-C0FB-13B688AFBAF8}"/>
                </a:ext>
              </a:extLst>
            </p:cNvPr>
            <p:cNvSpPr txBox="1"/>
            <p:nvPr/>
          </p:nvSpPr>
          <p:spPr>
            <a:xfrm>
              <a:off x="0" y="-47625"/>
              <a:ext cx="4356515" cy="23136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AutoShape 8">
            <a:extLst>
              <a:ext uri="{FF2B5EF4-FFF2-40B4-BE49-F238E27FC236}">
                <a16:creationId xmlns:a16="http://schemas.microsoft.com/office/drawing/2014/main" id="{2A4747B3-4AD8-E054-CEC9-E2A8141EA354}"/>
              </a:ext>
            </a:extLst>
          </p:cNvPr>
          <p:cNvSpPr/>
          <p:nvPr/>
        </p:nvSpPr>
        <p:spPr>
          <a:xfrm>
            <a:off x="825804" y="1657442"/>
            <a:ext cx="16541142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10A3E364-5388-8E8F-3069-7ACBDD2D2A63}"/>
              </a:ext>
            </a:extLst>
          </p:cNvPr>
          <p:cNvSpPr/>
          <p:nvPr/>
        </p:nvSpPr>
        <p:spPr>
          <a:xfrm>
            <a:off x="1389943" y="1176191"/>
            <a:ext cx="556995" cy="139249"/>
          </a:xfrm>
          <a:custGeom>
            <a:avLst/>
            <a:gdLst/>
            <a:ahLst/>
            <a:cxnLst/>
            <a:rect l="l" t="t" r="r" b="b"/>
            <a:pathLst>
              <a:path w="556995" h="139249">
                <a:moveTo>
                  <a:pt x="0" y="0"/>
                </a:moveTo>
                <a:lnTo>
                  <a:pt x="556995" y="0"/>
                </a:lnTo>
                <a:lnTo>
                  <a:pt x="556995" y="139249"/>
                </a:lnTo>
                <a:lnTo>
                  <a:pt x="0" y="1392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0" name="AutoShape 10">
            <a:extLst>
              <a:ext uri="{FF2B5EF4-FFF2-40B4-BE49-F238E27FC236}">
                <a16:creationId xmlns:a16="http://schemas.microsoft.com/office/drawing/2014/main" id="{4E2B9EE4-77C0-B6E9-7953-7540E8D6A5B9}"/>
              </a:ext>
            </a:extLst>
          </p:cNvPr>
          <p:cNvSpPr/>
          <p:nvPr/>
        </p:nvSpPr>
        <p:spPr>
          <a:xfrm flipV="1">
            <a:off x="12268200" y="1675356"/>
            <a:ext cx="0" cy="7735344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6EB66540-78E2-2F0F-54FD-6170508D6E47}"/>
              </a:ext>
            </a:extLst>
          </p:cNvPr>
          <p:cNvSpPr txBox="1"/>
          <p:nvPr/>
        </p:nvSpPr>
        <p:spPr>
          <a:xfrm>
            <a:off x="2042189" y="455284"/>
            <a:ext cx="5349212" cy="11830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737"/>
              </a:lnSpc>
              <a:spcBef>
                <a:spcPct val="0"/>
              </a:spcBef>
            </a:pPr>
            <a:r>
              <a:rPr lang="ko-KR" altLang="en-US" sz="4400" dirty="0">
                <a:solidFill>
                  <a:srgbClr val="000000"/>
                </a:solidFill>
                <a:latin typeface="TDTD강굴림"/>
                <a:ea typeface="TDTD강굴림"/>
                <a:cs typeface="TDTD강굴림"/>
                <a:sym typeface="TDTD강굴림"/>
              </a:rPr>
              <a:t>코드구성</a:t>
            </a:r>
            <a:r>
              <a:rPr lang="en-US" altLang="ko-KR" sz="4400" dirty="0">
                <a:solidFill>
                  <a:srgbClr val="000000"/>
                </a:solidFill>
                <a:latin typeface="TDTD강굴림"/>
                <a:ea typeface="TDTD강굴림"/>
                <a:cs typeface="TDTD강굴림"/>
                <a:sym typeface="TDTD강굴림"/>
              </a:rPr>
              <a:t>/</a:t>
            </a:r>
            <a:r>
              <a:rPr lang="ko-KR" altLang="en-US" sz="4400" dirty="0">
                <a:solidFill>
                  <a:srgbClr val="000000"/>
                </a:solidFill>
                <a:latin typeface="TDTD강굴림"/>
                <a:ea typeface="TDTD강굴림"/>
                <a:cs typeface="TDTD강굴림"/>
                <a:sym typeface="TDTD강굴림"/>
              </a:rPr>
              <a:t>동작설명</a:t>
            </a:r>
            <a:r>
              <a:rPr lang="en-US" altLang="ko-KR" sz="4400" dirty="0">
                <a:solidFill>
                  <a:srgbClr val="000000"/>
                </a:solidFill>
                <a:latin typeface="TDTD강굴림"/>
                <a:ea typeface="TDTD강굴림"/>
                <a:cs typeface="TDTD강굴림"/>
                <a:sym typeface="TDTD강굴림"/>
              </a:rPr>
              <a:t> B</a:t>
            </a:r>
            <a:endParaRPr lang="en-US" sz="4400" dirty="0">
              <a:solidFill>
                <a:srgbClr val="000000"/>
              </a:solidFill>
              <a:latin typeface="TDTD강굴림"/>
              <a:ea typeface="TDTD강굴림"/>
              <a:cs typeface="TDTD강굴림"/>
              <a:sym typeface="TDTD강굴림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C0BD8BD7-CC86-5301-DACC-878A994C9B9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250" t="7669" r="25417" b="10000"/>
          <a:stretch>
            <a:fillRect/>
          </a:stretch>
        </p:blipFill>
        <p:spPr>
          <a:xfrm>
            <a:off x="1066800" y="2059570"/>
            <a:ext cx="10744200" cy="6785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656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2E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46024CF-F901-5595-94B2-658EBA78C1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20224BE3-1957-3B98-69B5-904B77B46F0E}"/>
              </a:ext>
            </a:extLst>
          </p:cNvPr>
          <p:cNvGrpSpPr/>
          <p:nvPr/>
        </p:nvGrpSpPr>
        <p:grpSpPr>
          <a:xfrm>
            <a:off x="921054" y="894170"/>
            <a:ext cx="16541142" cy="8603886"/>
            <a:chOff x="0" y="0"/>
            <a:chExt cx="4356515" cy="2266044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3A3D1F41-4ACC-0E2F-5887-002F76AC54D7}"/>
                </a:ext>
              </a:extLst>
            </p:cNvPr>
            <p:cNvSpPr/>
            <p:nvPr/>
          </p:nvSpPr>
          <p:spPr>
            <a:xfrm>
              <a:off x="0" y="0"/>
              <a:ext cx="4356515" cy="2266044"/>
            </a:xfrm>
            <a:custGeom>
              <a:avLst/>
              <a:gdLst/>
              <a:ahLst/>
              <a:cxnLst/>
              <a:rect l="l" t="t" r="r" b="b"/>
              <a:pathLst>
                <a:path w="4356515" h="2266044">
                  <a:moveTo>
                    <a:pt x="10765" y="0"/>
                  </a:moveTo>
                  <a:lnTo>
                    <a:pt x="4345750" y="0"/>
                  </a:lnTo>
                  <a:cubicBezTo>
                    <a:pt x="4348605" y="0"/>
                    <a:pt x="4351343" y="1134"/>
                    <a:pt x="4353362" y="3153"/>
                  </a:cubicBezTo>
                  <a:cubicBezTo>
                    <a:pt x="4355381" y="5172"/>
                    <a:pt x="4356515" y="7910"/>
                    <a:pt x="4356515" y="10765"/>
                  </a:cubicBezTo>
                  <a:lnTo>
                    <a:pt x="4356515" y="2255279"/>
                  </a:lnTo>
                  <a:cubicBezTo>
                    <a:pt x="4356515" y="2261224"/>
                    <a:pt x="4351695" y="2266044"/>
                    <a:pt x="4345750" y="2266044"/>
                  </a:cubicBezTo>
                  <a:lnTo>
                    <a:pt x="10765" y="2266044"/>
                  </a:lnTo>
                  <a:cubicBezTo>
                    <a:pt x="7910" y="2266044"/>
                    <a:pt x="5172" y="2264910"/>
                    <a:pt x="3153" y="2262891"/>
                  </a:cubicBezTo>
                  <a:cubicBezTo>
                    <a:pt x="1134" y="2260872"/>
                    <a:pt x="0" y="2258134"/>
                    <a:pt x="0" y="2255279"/>
                  </a:cubicBezTo>
                  <a:lnTo>
                    <a:pt x="0" y="10765"/>
                  </a:lnTo>
                  <a:cubicBezTo>
                    <a:pt x="0" y="7910"/>
                    <a:pt x="1134" y="5172"/>
                    <a:pt x="3153" y="3153"/>
                  </a:cubicBezTo>
                  <a:cubicBezTo>
                    <a:pt x="5172" y="1134"/>
                    <a:pt x="7910" y="0"/>
                    <a:pt x="10765" y="0"/>
                  </a:cubicBezTo>
                  <a:close/>
                </a:path>
              </a:pathLst>
            </a:custGeom>
            <a:solidFill>
              <a:srgbClr val="000000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EFE28F10-EF33-2E10-1AD6-DE4A4C269301}"/>
                </a:ext>
              </a:extLst>
            </p:cNvPr>
            <p:cNvSpPr txBox="1"/>
            <p:nvPr/>
          </p:nvSpPr>
          <p:spPr>
            <a:xfrm>
              <a:off x="0" y="-47625"/>
              <a:ext cx="4356515" cy="23136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4ED6B3A6-ED63-44F8-B373-38459ED19586}"/>
              </a:ext>
            </a:extLst>
          </p:cNvPr>
          <p:cNvGrpSpPr/>
          <p:nvPr/>
        </p:nvGrpSpPr>
        <p:grpSpPr>
          <a:xfrm>
            <a:off x="825804" y="608119"/>
            <a:ext cx="16541142" cy="8784712"/>
            <a:chOff x="0" y="-47625"/>
            <a:chExt cx="4356515" cy="2313669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668E06B7-88FE-335D-20BE-3D538B86BE4B}"/>
                </a:ext>
              </a:extLst>
            </p:cNvPr>
            <p:cNvSpPr/>
            <p:nvPr/>
          </p:nvSpPr>
          <p:spPr>
            <a:xfrm>
              <a:off x="0" y="0"/>
              <a:ext cx="4356515" cy="2266044"/>
            </a:xfrm>
            <a:custGeom>
              <a:avLst/>
              <a:gdLst/>
              <a:ahLst/>
              <a:cxnLst/>
              <a:rect l="l" t="t" r="r" b="b"/>
              <a:pathLst>
                <a:path w="4356515" h="2266044">
                  <a:moveTo>
                    <a:pt x="10765" y="0"/>
                  </a:moveTo>
                  <a:lnTo>
                    <a:pt x="4345750" y="0"/>
                  </a:lnTo>
                  <a:cubicBezTo>
                    <a:pt x="4348605" y="0"/>
                    <a:pt x="4351343" y="1134"/>
                    <a:pt x="4353362" y="3153"/>
                  </a:cubicBezTo>
                  <a:cubicBezTo>
                    <a:pt x="4355381" y="5172"/>
                    <a:pt x="4356515" y="7910"/>
                    <a:pt x="4356515" y="10765"/>
                  </a:cubicBezTo>
                  <a:lnTo>
                    <a:pt x="4356515" y="2255279"/>
                  </a:lnTo>
                  <a:cubicBezTo>
                    <a:pt x="4356515" y="2261224"/>
                    <a:pt x="4351695" y="2266044"/>
                    <a:pt x="4345750" y="2266044"/>
                  </a:cubicBezTo>
                  <a:lnTo>
                    <a:pt x="10765" y="2266044"/>
                  </a:lnTo>
                  <a:cubicBezTo>
                    <a:pt x="7910" y="2266044"/>
                    <a:pt x="5172" y="2264910"/>
                    <a:pt x="3153" y="2262891"/>
                  </a:cubicBezTo>
                  <a:cubicBezTo>
                    <a:pt x="1134" y="2260872"/>
                    <a:pt x="0" y="2258134"/>
                    <a:pt x="0" y="2255279"/>
                  </a:cubicBezTo>
                  <a:lnTo>
                    <a:pt x="0" y="10765"/>
                  </a:lnTo>
                  <a:cubicBezTo>
                    <a:pt x="0" y="7910"/>
                    <a:pt x="1134" y="5172"/>
                    <a:pt x="3153" y="3153"/>
                  </a:cubicBezTo>
                  <a:cubicBezTo>
                    <a:pt x="5172" y="1134"/>
                    <a:pt x="7910" y="0"/>
                    <a:pt x="10765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D8F71701-A4A2-3A4F-2625-BB8958012B63}"/>
                </a:ext>
              </a:extLst>
            </p:cNvPr>
            <p:cNvSpPr txBox="1"/>
            <p:nvPr/>
          </p:nvSpPr>
          <p:spPr>
            <a:xfrm>
              <a:off x="0" y="-47625"/>
              <a:ext cx="4356515" cy="23136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AutoShape 8">
            <a:extLst>
              <a:ext uri="{FF2B5EF4-FFF2-40B4-BE49-F238E27FC236}">
                <a16:creationId xmlns:a16="http://schemas.microsoft.com/office/drawing/2014/main" id="{227AAA45-FB02-114B-6ED4-E8E80DCC6287}"/>
              </a:ext>
            </a:extLst>
          </p:cNvPr>
          <p:cNvSpPr/>
          <p:nvPr/>
        </p:nvSpPr>
        <p:spPr>
          <a:xfrm>
            <a:off x="825804" y="1657442"/>
            <a:ext cx="16541142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0DDCD014-CE12-212C-F1F3-B9C2E33BF4DF}"/>
              </a:ext>
            </a:extLst>
          </p:cNvPr>
          <p:cNvSpPr/>
          <p:nvPr/>
        </p:nvSpPr>
        <p:spPr>
          <a:xfrm>
            <a:off x="1389943" y="1176191"/>
            <a:ext cx="556995" cy="139249"/>
          </a:xfrm>
          <a:custGeom>
            <a:avLst/>
            <a:gdLst/>
            <a:ahLst/>
            <a:cxnLst/>
            <a:rect l="l" t="t" r="r" b="b"/>
            <a:pathLst>
              <a:path w="556995" h="139249">
                <a:moveTo>
                  <a:pt x="0" y="0"/>
                </a:moveTo>
                <a:lnTo>
                  <a:pt x="556995" y="0"/>
                </a:lnTo>
                <a:lnTo>
                  <a:pt x="556995" y="139249"/>
                </a:lnTo>
                <a:lnTo>
                  <a:pt x="0" y="1392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9014C3B0-0927-6914-EFDB-7CD61D4E6922}"/>
              </a:ext>
            </a:extLst>
          </p:cNvPr>
          <p:cNvSpPr txBox="1"/>
          <p:nvPr/>
        </p:nvSpPr>
        <p:spPr>
          <a:xfrm>
            <a:off x="822988" y="421814"/>
            <a:ext cx="5349212" cy="11830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737"/>
              </a:lnSpc>
              <a:spcBef>
                <a:spcPct val="0"/>
              </a:spcBef>
            </a:pPr>
            <a:r>
              <a:rPr lang="ko-KR" altLang="en-US" sz="4400" dirty="0">
                <a:solidFill>
                  <a:srgbClr val="000000"/>
                </a:solidFill>
                <a:latin typeface="TDTD강굴림"/>
                <a:ea typeface="TDTD강굴림"/>
                <a:cs typeface="TDTD강굴림"/>
                <a:sym typeface="TDTD강굴림"/>
              </a:rPr>
              <a:t>결과확인</a:t>
            </a:r>
            <a:r>
              <a:rPr lang="en-US" altLang="ko-KR" sz="4400" dirty="0">
                <a:solidFill>
                  <a:srgbClr val="000000"/>
                </a:solidFill>
                <a:latin typeface="TDTD강굴림"/>
                <a:ea typeface="TDTD강굴림"/>
                <a:cs typeface="TDTD강굴림"/>
                <a:sym typeface="TDTD강굴림"/>
              </a:rPr>
              <a:t> B</a:t>
            </a:r>
            <a:endParaRPr lang="en-US" sz="4400" dirty="0">
              <a:solidFill>
                <a:srgbClr val="000000"/>
              </a:solidFill>
              <a:latin typeface="TDTD강굴림"/>
              <a:ea typeface="TDTD강굴림"/>
              <a:cs typeface="TDTD강굴림"/>
              <a:sym typeface="TDTD강굴림"/>
            </a:endParaRPr>
          </a:p>
        </p:txBody>
      </p:sp>
      <p:grpSp>
        <p:nvGrpSpPr>
          <p:cNvPr id="20" name="Group 10">
            <a:extLst>
              <a:ext uri="{FF2B5EF4-FFF2-40B4-BE49-F238E27FC236}">
                <a16:creationId xmlns:a16="http://schemas.microsoft.com/office/drawing/2014/main" id="{DC38D061-3107-045E-2C65-DBDB905BDE51}"/>
              </a:ext>
            </a:extLst>
          </p:cNvPr>
          <p:cNvGrpSpPr/>
          <p:nvPr/>
        </p:nvGrpSpPr>
        <p:grpSpPr>
          <a:xfrm>
            <a:off x="1727886" y="2474371"/>
            <a:ext cx="15078731" cy="2949767"/>
            <a:chOff x="0" y="0"/>
            <a:chExt cx="1873950" cy="399048"/>
          </a:xfrm>
        </p:grpSpPr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66E2E706-F273-0B30-5210-6B4903AA708F}"/>
                </a:ext>
              </a:extLst>
            </p:cNvPr>
            <p:cNvSpPr/>
            <p:nvPr/>
          </p:nvSpPr>
          <p:spPr>
            <a:xfrm>
              <a:off x="0" y="0"/>
              <a:ext cx="1873950" cy="399048"/>
            </a:xfrm>
            <a:custGeom>
              <a:avLst/>
              <a:gdLst/>
              <a:ahLst/>
              <a:cxnLst/>
              <a:rect l="l" t="t" r="r" b="b"/>
              <a:pathLst>
                <a:path w="1873950" h="399048">
                  <a:moveTo>
                    <a:pt x="25026" y="0"/>
                  </a:moveTo>
                  <a:lnTo>
                    <a:pt x="1848924" y="0"/>
                  </a:lnTo>
                  <a:cubicBezTo>
                    <a:pt x="1855561" y="0"/>
                    <a:pt x="1861926" y="2637"/>
                    <a:pt x="1866620" y="7330"/>
                  </a:cubicBezTo>
                  <a:cubicBezTo>
                    <a:pt x="1871313" y="12023"/>
                    <a:pt x="1873950" y="18389"/>
                    <a:pt x="1873950" y="25026"/>
                  </a:cubicBezTo>
                  <a:lnTo>
                    <a:pt x="1873950" y="374022"/>
                  </a:lnTo>
                  <a:cubicBezTo>
                    <a:pt x="1873950" y="380660"/>
                    <a:pt x="1871313" y="387025"/>
                    <a:pt x="1866620" y="391718"/>
                  </a:cubicBezTo>
                  <a:cubicBezTo>
                    <a:pt x="1861926" y="396412"/>
                    <a:pt x="1855561" y="399048"/>
                    <a:pt x="1848924" y="399048"/>
                  </a:cubicBezTo>
                  <a:lnTo>
                    <a:pt x="25026" y="399048"/>
                  </a:lnTo>
                  <a:cubicBezTo>
                    <a:pt x="18389" y="399048"/>
                    <a:pt x="12023" y="396412"/>
                    <a:pt x="7330" y="391718"/>
                  </a:cubicBezTo>
                  <a:cubicBezTo>
                    <a:pt x="2637" y="387025"/>
                    <a:pt x="0" y="380660"/>
                    <a:pt x="0" y="374022"/>
                  </a:cubicBezTo>
                  <a:lnTo>
                    <a:pt x="0" y="25026"/>
                  </a:lnTo>
                  <a:cubicBezTo>
                    <a:pt x="0" y="18389"/>
                    <a:pt x="2637" y="12023"/>
                    <a:pt x="7330" y="7330"/>
                  </a:cubicBezTo>
                  <a:cubicBezTo>
                    <a:pt x="12023" y="2637"/>
                    <a:pt x="18389" y="0"/>
                    <a:pt x="25026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2" name="TextBox 12">
              <a:extLst>
                <a:ext uri="{FF2B5EF4-FFF2-40B4-BE49-F238E27FC236}">
                  <a16:creationId xmlns:a16="http://schemas.microsoft.com/office/drawing/2014/main" id="{EDFB1267-9C52-C50B-EBD8-02707C50BB55}"/>
                </a:ext>
              </a:extLst>
            </p:cNvPr>
            <p:cNvSpPr txBox="1"/>
            <p:nvPr/>
          </p:nvSpPr>
          <p:spPr>
            <a:xfrm>
              <a:off x="0" y="-47625"/>
              <a:ext cx="1873950" cy="4466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3" name="Group 13">
            <a:extLst>
              <a:ext uri="{FF2B5EF4-FFF2-40B4-BE49-F238E27FC236}">
                <a16:creationId xmlns:a16="http://schemas.microsoft.com/office/drawing/2014/main" id="{F26353EC-25BD-3170-1438-A31E8F1E0AA9}"/>
              </a:ext>
            </a:extLst>
          </p:cNvPr>
          <p:cNvGrpSpPr/>
          <p:nvPr/>
        </p:nvGrpSpPr>
        <p:grpSpPr>
          <a:xfrm>
            <a:off x="1727886" y="5762338"/>
            <a:ext cx="15078731" cy="2949767"/>
            <a:chOff x="0" y="0"/>
            <a:chExt cx="1873950" cy="399048"/>
          </a:xfrm>
        </p:grpSpPr>
        <p:sp>
          <p:nvSpPr>
            <p:cNvPr id="24" name="Freeform 14">
              <a:extLst>
                <a:ext uri="{FF2B5EF4-FFF2-40B4-BE49-F238E27FC236}">
                  <a16:creationId xmlns:a16="http://schemas.microsoft.com/office/drawing/2014/main" id="{61BA6BB3-15A3-FDFE-F96B-36A55D68EC07}"/>
                </a:ext>
              </a:extLst>
            </p:cNvPr>
            <p:cNvSpPr/>
            <p:nvPr/>
          </p:nvSpPr>
          <p:spPr>
            <a:xfrm>
              <a:off x="0" y="0"/>
              <a:ext cx="1873950" cy="399048"/>
            </a:xfrm>
            <a:custGeom>
              <a:avLst/>
              <a:gdLst/>
              <a:ahLst/>
              <a:cxnLst/>
              <a:rect l="l" t="t" r="r" b="b"/>
              <a:pathLst>
                <a:path w="1873950" h="399048">
                  <a:moveTo>
                    <a:pt x="25026" y="0"/>
                  </a:moveTo>
                  <a:lnTo>
                    <a:pt x="1848924" y="0"/>
                  </a:lnTo>
                  <a:cubicBezTo>
                    <a:pt x="1855561" y="0"/>
                    <a:pt x="1861926" y="2637"/>
                    <a:pt x="1866620" y="7330"/>
                  </a:cubicBezTo>
                  <a:cubicBezTo>
                    <a:pt x="1871313" y="12023"/>
                    <a:pt x="1873950" y="18389"/>
                    <a:pt x="1873950" y="25026"/>
                  </a:cubicBezTo>
                  <a:lnTo>
                    <a:pt x="1873950" y="374022"/>
                  </a:lnTo>
                  <a:cubicBezTo>
                    <a:pt x="1873950" y="380660"/>
                    <a:pt x="1871313" y="387025"/>
                    <a:pt x="1866620" y="391718"/>
                  </a:cubicBezTo>
                  <a:cubicBezTo>
                    <a:pt x="1861926" y="396412"/>
                    <a:pt x="1855561" y="399048"/>
                    <a:pt x="1848924" y="399048"/>
                  </a:cubicBezTo>
                  <a:lnTo>
                    <a:pt x="25026" y="399048"/>
                  </a:lnTo>
                  <a:cubicBezTo>
                    <a:pt x="18389" y="399048"/>
                    <a:pt x="12023" y="396412"/>
                    <a:pt x="7330" y="391718"/>
                  </a:cubicBezTo>
                  <a:cubicBezTo>
                    <a:pt x="2637" y="387025"/>
                    <a:pt x="0" y="380660"/>
                    <a:pt x="0" y="374022"/>
                  </a:cubicBezTo>
                  <a:lnTo>
                    <a:pt x="0" y="25026"/>
                  </a:lnTo>
                  <a:cubicBezTo>
                    <a:pt x="0" y="18389"/>
                    <a:pt x="2637" y="12023"/>
                    <a:pt x="7330" y="7330"/>
                  </a:cubicBezTo>
                  <a:cubicBezTo>
                    <a:pt x="12023" y="2637"/>
                    <a:pt x="18389" y="0"/>
                    <a:pt x="25026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5" name="TextBox 15">
              <a:extLst>
                <a:ext uri="{FF2B5EF4-FFF2-40B4-BE49-F238E27FC236}">
                  <a16:creationId xmlns:a16="http://schemas.microsoft.com/office/drawing/2014/main" id="{04BDB1D3-5042-FDB3-85FB-B895971120CD}"/>
                </a:ext>
              </a:extLst>
            </p:cNvPr>
            <p:cNvSpPr txBox="1"/>
            <p:nvPr/>
          </p:nvSpPr>
          <p:spPr>
            <a:xfrm>
              <a:off x="0" y="-47625"/>
              <a:ext cx="1873950" cy="4466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3" name="Group 24">
            <a:extLst>
              <a:ext uri="{FF2B5EF4-FFF2-40B4-BE49-F238E27FC236}">
                <a16:creationId xmlns:a16="http://schemas.microsoft.com/office/drawing/2014/main" id="{E801F95C-61A0-FAB9-F022-EA78AEFB0987}"/>
              </a:ext>
            </a:extLst>
          </p:cNvPr>
          <p:cNvGrpSpPr/>
          <p:nvPr/>
        </p:nvGrpSpPr>
        <p:grpSpPr>
          <a:xfrm>
            <a:off x="1219200" y="2247900"/>
            <a:ext cx="1017371" cy="887178"/>
            <a:chOff x="0" y="0"/>
            <a:chExt cx="267949" cy="233660"/>
          </a:xfrm>
        </p:grpSpPr>
        <p:sp>
          <p:nvSpPr>
            <p:cNvPr id="34" name="Freeform 25">
              <a:extLst>
                <a:ext uri="{FF2B5EF4-FFF2-40B4-BE49-F238E27FC236}">
                  <a16:creationId xmlns:a16="http://schemas.microsoft.com/office/drawing/2014/main" id="{5AE2B4AC-E1C1-B077-3D02-BBDFB380F7CC}"/>
                </a:ext>
              </a:extLst>
            </p:cNvPr>
            <p:cNvSpPr/>
            <p:nvPr/>
          </p:nvSpPr>
          <p:spPr>
            <a:xfrm>
              <a:off x="0" y="0"/>
              <a:ext cx="267949" cy="233660"/>
            </a:xfrm>
            <a:custGeom>
              <a:avLst/>
              <a:gdLst/>
              <a:ahLst/>
              <a:cxnLst/>
              <a:rect l="l" t="t" r="r" b="b"/>
              <a:pathLst>
                <a:path w="267949" h="233660">
                  <a:moveTo>
                    <a:pt x="116830" y="0"/>
                  </a:moveTo>
                  <a:lnTo>
                    <a:pt x="151119" y="0"/>
                  </a:lnTo>
                  <a:cubicBezTo>
                    <a:pt x="215643" y="0"/>
                    <a:pt x="267949" y="52307"/>
                    <a:pt x="267949" y="116830"/>
                  </a:cubicBezTo>
                  <a:lnTo>
                    <a:pt x="267949" y="116830"/>
                  </a:lnTo>
                  <a:cubicBezTo>
                    <a:pt x="267949" y="147815"/>
                    <a:pt x="255641" y="177531"/>
                    <a:pt x="233731" y="199441"/>
                  </a:cubicBezTo>
                  <a:cubicBezTo>
                    <a:pt x="211821" y="221351"/>
                    <a:pt x="182105" y="233660"/>
                    <a:pt x="151119" y="233660"/>
                  </a:cubicBezTo>
                  <a:lnTo>
                    <a:pt x="116830" y="233660"/>
                  </a:lnTo>
                  <a:cubicBezTo>
                    <a:pt x="52307" y="233660"/>
                    <a:pt x="0" y="181353"/>
                    <a:pt x="0" y="116830"/>
                  </a:cubicBezTo>
                  <a:lnTo>
                    <a:pt x="0" y="116830"/>
                  </a:lnTo>
                  <a:cubicBezTo>
                    <a:pt x="0" y="52307"/>
                    <a:pt x="52307" y="0"/>
                    <a:pt x="116830" y="0"/>
                  </a:cubicBezTo>
                  <a:close/>
                </a:path>
              </a:pathLst>
            </a:custGeom>
            <a:solidFill>
              <a:srgbClr val="000000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5" name="TextBox 26">
              <a:extLst>
                <a:ext uri="{FF2B5EF4-FFF2-40B4-BE49-F238E27FC236}">
                  <a16:creationId xmlns:a16="http://schemas.microsoft.com/office/drawing/2014/main" id="{0561A6CF-A557-55EE-732E-C719D1E6153C}"/>
                </a:ext>
              </a:extLst>
            </p:cNvPr>
            <p:cNvSpPr txBox="1"/>
            <p:nvPr/>
          </p:nvSpPr>
          <p:spPr>
            <a:xfrm>
              <a:off x="0" y="-47625"/>
              <a:ext cx="267949" cy="2812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6" name="Group 27">
            <a:extLst>
              <a:ext uri="{FF2B5EF4-FFF2-40B4-BE49-F238E27FC236}">
                <a16:creationId xmlns:a16="http://schemas.microsoft.com/office/drawing/2014/main" id="{7236ED50-17EE-95BF-EF0F-B9FD092262B2}"/>
              </a:ext>
            </a:extLst>
          </p:cNvPr>
          <p:cNvGrpSpPr/>
          <p:nvPr/>
        </p:nvGrpSpPr>
        <p:grpSpPr>
          <a:xfrm>
            <a:off x="1219200" y="5535867"/>
            <a:ext cx="1017371" cy="887178"/>
            <a:chOff x="0" y="0"/>
            <a:chExt cx="267949" cy="233660"/>
          </a:xfrm>
        </p:grpSpPr>
        <p:sp>
          <p:nvSpPr>
            <p:cNvPr id="37" name="Freeform 28">
              <a:extLst>
                <a:ext uri="{FF2B5EF4-FFF2-40B4-BE49-F238E27FC236}">
                  <a16:creationId xmlns:a16="http://schemas.microsoft.com/office/drawing/2014/main" id="{0947AD83-FC01-0B07-C04D-A1898D21A4C5}"/>
                </a:ext>
              </a:extLst>
            </p:cNvPr>
            <p:cNvSpPr/>
            <p:nvPr/>
          </p:nvSpPr>
          <p:spPr>
            <a:xfrm>
              <a:off x="0" y="0"/>
              <a:ext cx="267949" cy="233660"/>
            </a:xfrm>
            <a:custGeom>
              <a:avLst/>
              <a:gdLst/>
              <a:ahLst/>
              <a:cxnLst/>
              <a:rect l="l" t="t" r="r" b="b"/>
              <a:pathLst>
                <a:path w="267949" h="233660">
                  <a:moveTo>
                    <a:pt x="116830" y="0"/>
                  </a:moveTo>
                  <a:lnTo>
                    <a:pt x="151119" y="0"/>
                  </a:lnTo>
                  <a:cubicBezTo>
                    <a:pt x="215643" y="0"/>
                    <a:pt x="267949" y="52307"/>
                    <a:pt x="267949" y="116830"/>
                  </a:cubicBezTo>
                  <a:lnTo>
                    <a:pt x="267949" y="116830"/>
                  </a:lnTo>
                  <a:cubicBezTo>
                    <a:pt x="267949" y="147815"/>
                    <a:pt x="255641" y="177531"/>
                    <a:pt x="233731" y="199441"/>
                  </a:cubicBezTo>
                  <a:cubicBezTo>
                    <a:pt x="211821" y="221351"/>
                    <a:pt x="182105" y="233660"/>
                    <a:pt x="151119" y="233660"/>
                  </a:cubicBezTo>
                  <a:lnTo>
                    <a:pt x="116830" y="233660"/>
                  </a:lnTo>
                  <a:cubicBezTo>
                    <a:pt x="52307" y="233660"/>
                    <a:pt x="0" y="181353"/>
                    <a:pt x="0" y="116830"/>
                  </a:cubicBezTo>
                  <a:lnTo>
                    <a:pt x="0" y="116830"/>
                  </a:lnTo>
                  <a:cubicBezTo>
                    <a:pt x="0" y="52307"/>
                    <a:pt x="52307" y="0"/>
                    <a:pt x="116830" y="0"/>
                  </a:cubicBezTo>
                  <a:close/>
                </a:path>
              </a:pathLst>
            </a:custGeom>
            <a:solidFill>
              <a:srgbClr val="000000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8" name="TextBox 29">
              <a:extLst>
                <a:ext uri="{FF2B5EF4-FFF2-40B4-BE49-F238E27FC236}">
                  <a16:creationId xmlns:a16="http://schemas.microsoft.com/office/drawing/2014/main" id="{8DC91220-58A6-6040-A930-D6ED5F21089C}"/>
                </a:ext>
              </a:extLst>
            </p:cNvPr>
            <p:cNvSpPr txBox="1"/>
            <p:nvPr/>
          </p:nvSpPr>
          <p:spPr>
            <a:xfrm>
              <a:off x="0" y="-47625"/>
              <a:ext cx="267949" cy="2812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42" name="TextBox 33">
            <a:extLst>
              <a:ext uri="{FF2B5EF4-FFF2-40B4-BE49-F238E27FC236}">
                <a16:creationId xmlns:a16="http://schemas.microsoft.com/office/drawing/2014/main" id="{3E14CC6B-BD34-D2CE-836C-41A8803F74B5}"/>
              </a:ext>
            </a:extLst>
          </p:cNvPr>
          <p:cNvSpPr txBox="1"/>
          <p:nvPr/>
        </p:nvSpPr>
        <p:spPr>
          <a:xfrm>
            <a:off x="1357885" y="2400300"/>
            <a:ext cx="775715" cy="5129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83"/>
              </a:lnSpc>
              <a:spcBef>
                <a:spcPct val="0"/>
              </a:spcBef>
            </a:pPr>
            <a:r>
              <a:rPr lang="ko-KR" altLang="en-US" sz="2400" b="1" dirty="0">
                <a:solidFill>
                  <a:srgbClr val="FFFFFF"/>
                </a:solidFill>
                <a:latin typeface="Nanum Square Round Bold"/>
                <a:ea typeface="Nanum Square Round Bold"/>
                <a:cs typeface="Nanum Square Round Bold"/>
                <a:sym typeface="Nanum Square Round Bold"/>
              </a:rPr>
              <a:t>콘솔</a:t>
            </a:r>
            <a:endParaRPr lang="en-US" sz="2400" b="1" dirty="0">
              <a:solidFill>
                <a:srgbClr val="FFFFFF"/>
              </a:solidFill>
              <a:latin typeface="Nanum Square Round Bold"/>
              <a:ea typeface="Nanum Square Round Bold"/>
              <a:cs typeface="Nanum Square Round Bold"/>
              <a:sym typeface="Nanum Square Round Bold"/>
            </a:endParaRPr>
          </a:p>
        </p:txBody>
      </p:sp>
      <p:sp>
        <p:nvSpPr>
          <p:cNvPr id="43" name="TextBox 34">
            <a:extLst>
              <a:ext uri="{FF2B5EF4-FFF2-40B4-BE49-F238E27FC236}">
                <a16:creationId xmlns:a16="http://schemas.microsoft.com/office/drawing/2014/main" id="{548CA4AA-496D-2EF2-21C4-C3A32592C979}"/>
              </a:ext>
            </a:extLst>
          </p:cNvPr>
          <p:cNvSpPr txBox="1"/>
          <p:nvPr/>
        </p:nvSpPr>
        <p:spPr>
          <a:xfrm>
            <a:off x="1460856" y="5679948"/>
            <a:ext cx="534059" cy="5303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83"/>
              </a:lnSpc>
              <a:spcBef>
                <a:spcPct val="0"/>
              </a:spcBef>
            </a:pPr>
            <a:r>
              <a:rPr lang="en-US" sz="2799" b="1" dirty="0">
                <a:solidFill>
                  <a:srgbClr val="FFFFFF"/>
                </a:solidFill>
                <a:latin typeface="Nanum Square Round Bold"/>
                <a:ea typeface="Nanum Square Round Bold"/>
                <a:cs typeface="Nanum Square Round Bold"/>
                <a:sym typeface="Nanum Square Round Bold"/>
              </a:rPr>
              <a:t>DB</a:t>
            </a:r>
          </a:p>
        </p:txBody>
      </p:sp>
      <p:sp>
        <p:nvSpPr>
          <p:cNvPr id="45" name="Freeform 19">
            <a:extLst>
              <a:ext uri="{FF2B5EF4-FFF2-40B4-BE49-F238E27FC236}">
                <a16:creationId xmlns:a16="http://schemas.microsoft.com/office/drawing/2014/main" id="{33A90772-99FD-013F-FA3E-FD120DE2C956}"/>
              </a:ext>
            </a:extLst>
          </p:cNvPr>
          <p:cNvSpPr/>
          <p:nvPr/>
        </p:nvSpPr>
        <p:spPr>
          <a:xfrm>
            <a:off x="15981950" y="8216026"/>
            <a:ext cx="2023243" cy="1909160"/>
          </a:xfrm>
          <a:custGeom>
            <a:avLst/>
            <a:gdLst/>
            <a:ahLst/>
            <a:cxnLst/>
            <a:rect l="l" t="t" r="r" b="b"/>
            <a:pathLst>
              <a:path w="3202401" h="3120885">
                <a:moveTo>
                  <a:pt x="0" y="0"/>
                </a:moveTo>
                <a:lnTo>
                  <a:pt x="3202401" y="0"/>
                </a:lnTo>
                <a:lnTo>
                  <a:pt x="3202401" y="3120885"/>
                </a:lnTo>
                <a:lnTo>
                  <a:pt x="0" y="31208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pic>
        <p:nvPicPr>
          <p:cNvPr id="19" name="그림 18" descr="텍스트, 폰트, 스크린샷, 라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AE0CCF8-3EBD-B4E0-9658-9D7A5082531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8227" y="6053937"/>
            <a:ext cx="11291911" cy="2522988"/>
          </a:xfrm>
          <a:prstGeom prst="rect">
            <a:avLst/>
          </a:prstGeom>
        </p:spPr>
      </p:pic>
      <p:pic>
        <p:nvPicPr>
          <p:cNvPr id="15" name="그림 14" descr="텍스트, 스크린샷, 소프트웨어, 컴퓨터 아이콘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3A83D5C-8AB6-630D-0DDC-F06FE658590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8226" y="2722526"/>
            <a:ext cx="11291912" cy="2454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4375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</TotalTime>
  <Words>170</Words>
  <Application>Microsoft Office PowerPoint</Application>
  <PresentationFormat>사용자 지정</PresentationFormat>
  <Paragraphs>42</Paragraphs>
  <Slides>13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9" baseType="lpstr">
      <vt:lpstr>Nanum Square Round</vt:lpstr>
      <vt:lpstr>TDTD강굴림</vt:lpstr>
      <vt:lpstr>Calibri</vt:lpstr>
      <vt:lpstr>Arial</vt:lpstr>
      <vt:lpstr>Nanum Square Round Bold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검정색 흰색 심플한 일러스트 마케팅 과제 발표 프레젠테이션</dc:title>
  <cp:lastModifiedBy>예진</cp:lastModifiedBy>
  <cp:revision>2</cp:revision>
  <dcterms:created xsi:type="dcterms:W3CDTF">2006-08-16T00:00:00Z</dcterms:created>
  <dcterms:modified xsi:type="dcterms:W3CDTF">2025-08-19T12:47:49Z</dcterms:modified>
  <dc:identifier>DAGwgGEVUIY</dc:identifier>
</cp:coreProperties>
</file>